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4" r:id="rId7"/>
    <p:sldId id="258" r:id="rId8"/>
    <p:sldId id="261" r:id="rId9"/>
    <p:sldId id="263" r:id="rId10"/>
    <p:sldId id="260" r:id="rId11"/>
    <p:sldId id="262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736"/>
    <a:srgbClr val="446EC6"/>
    <a:srgbClr val="F28C3D"/>
    <a:srgbClr val="FC8000"/>
    <a:srgbClr val="3F4175"/>
    <a:srgbClr val="171519"/>
    <a:srgbClr val="F05A42"/>
    <a:srgbClr val="FC6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>
        <p:scale>
          <a:sx n="48" d="100"/>
          <a:sy n="48" d="100"/>
        </p:scale>
        <p:origin x="228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70410-9355-42FE-9C26-A6313A5F60FC}" type="datetimeFigureOut">
              <a:rPr lang="cs-CZ" smtClean="0"/>
              <a:t>19.01.2025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285E4-C72A-4FA5-B20A-7822551870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41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285E4-C72A-4FA5-B20A-78225518708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76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5AEC0-7F8C-00B4-C5BE-773831831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0B5806-2076-16FE-EAF8-C795C45EB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BFFC4-AB9D-542A-C7B3-CF2C1BE5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D07-3B9E-4589-ACD6-CF4B9DED1F1E}" type="datetimeFigureOut">
              <a:rPr lang="cs-CZ" smtClean="0"/>
              <a:t>19.01.2025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DC247-AC35-C19B-0A90-2E159B54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CD935-5FBD-8215-D79F-FD84170F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1E4C-EFFA-458D-9648-3FF29FFF4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34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C168-F065-EBE1-27EC-B5ECFBB57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58D0A-4DCE-32B1-77CB-BDA638293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0F6F7-A81F-83AB-B389-54CC82C1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D07-3B9E-4589-ACD6-CF4B9DED1F1E}" type="datetimeFigureOut">
              <a:rPr lang="cs-CZ" smtClean="0"/>
              <a:t>19.01.2025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76B9B-1899-5D04-1A3A-3F76EF2A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BFF0-7302-8F28-5FED-9B006703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1E4C-EFFA-458D-9648-3FF29FFF4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76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0841B-B73C-551E-CA59-21172A00D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74764-6192-FA2E-401D-FE0096241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2A2B1-DD7A-31EB-EB4F-07E4CD44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D07-3B9E-4589-ACD6-CF4B9DED1F1E}" type="datetimeFigureOut">
              <a:rPr lang="cs-CZ" smtClean="0"/>
              <a:t>19.01.2025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8DF4B-0F83-61E7-4166-722ECAD4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CDDB2-13D6-F179-5B7F-2F8ACE96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1E4C-EFFA-458D-9648-3FF29FFF4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91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913DA-32B2-91EE-CE88-C73EF7229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11DA6-A3DB-A2EB-DF53-FBE2CD2C8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9C2B9-A6C4-52BD-2D9E-9E675D92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D07-3B9E-4589-ACD6-CF4B9DED1F1E}" type="datetimeFigureOut">
              <a:rPr lang="cs-CZ" smtClean="0"/>
              <a:t>19.01.2025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686FE-22F4-1522-AD1F-756981D8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5F196-C910-4411-BB4D-E774DE36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1E4C-EFFA-458D-9648-3FF29FFF4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11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0DDF2-B1A6-C889-359F-95174F56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ABE77-4541-C158-F8E7-D44B547E7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AC90F-CEC3-FDA9-831B-D9AACA30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D07-3B9E-4589-ACD6-CF4B9DED1F1E}" type="datetimeFigureOut">
              <a:rPr lang="cs-CZ" smtClean="0"/>
              <a:t>19.01.2025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DD882-0125-A8D2-D1C5-96C8A2B2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BB5EC-8A78-4984-6754-141A88E9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1E4C-EFFA-458D-9648-3FF29FFF4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76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08BE3-2C32-6E0D-647D-F8B34664F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59D4E-22CB-B0F4-6580-2ACB623A5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9AF50-AF42-BE29-6937-CA54E8504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9F5D0-3257-4518-72A2-5E9A5E1E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D07-3B9E-4589-ACD6-CF4B9DED1F1E}" type="datetimeFigureOut">
              <a:rPr lang="cs-CZ" smtClean="0"/>
              <a:t>19.01.2025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34145-BFEA-236D-0288-B7C3384F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477A2-9394-C06F-414C-E99F8205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1E4C-EFFA-458D-9648-3FF29FFF4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69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48E09-702D-869E-A62D-7D8AA224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E9ED4-66B8-3457-5BF5-488FE07B3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846C1-FB18-156E-2C58-DD934C230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3F1868-5D52-F1E4-E982-1CE6D7359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7FE6D-A611-CCBB-E86B-43845C6D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28781-18C9-9BDF-C925-08AD18801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D07-3B9E-4589-ACD6-CF4B9DED1F1E}" type="datetimeFigureOut">
              <a:rPr lang="cs-CZ" smtClean="0"/>
              <a:t>19.01.2025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AF8307-7233-8E79-AB3F-62F52FAF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F01D04-7D9D-6F4C-F9AD-50009F91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1E4C-EFFA-458D-9648-3FF29FFF4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24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1206-A44E-9526-B717-08E2AE484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55D19-8C29-B3B9-3605-7488734E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D07-3B9E-4589-ACD6-CF4B9DED1F1E}" type="datetimeFigureOut">
              <a:rPr lang="cs-CZ" smtClean="0"/>
              <a:t>19.01.2025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69C89-8424-AEC8-68AF-EE7E759F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AE40-1B1D-F053-8DC8-D838D84A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1E4C-EFFA-458D-9648-3FF29FFF4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90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B50D2B-DC67-13A1-3CB2-B6C21902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D07-3B9E-4589-ACD6-CF4B9DED1F1E}" type="datetimeFigureOut">
              <a:rPr lang="cs-CZ" smtClean="0"/>
              <a:t>19.01.2025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1B237-35B7-C40D-BCCC-BCC1522D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A0CF6-4BD0-3105-B545-518B9565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1E4C-EFFA-458D-9648-3FF29FFF4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30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D19F-FEC7-601A-8C7A-FB8ECE7B4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9BF94-EED7-847F-3488-5250F7078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B3DFB-EF2D-5191-1CF8-E9802F989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B55E2-08E8-ECF2-FE47-DB3C622C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D07-3B9E-4589-ACD6-CF4B9DED1F1E}" type="datetimeFigureOut">
              <a:rPr lang="cs-CZ" smtClean="0"/>
              <a:t>19.01.2025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DB96D-35CC-9241-1D5B-3494DC7E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85589-23AA-D5D6-A932-E1CC3E64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1E4C-EFFA-458D-9648-3FF29FFF4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64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05523-B4EA-CE9D-39A6-3AE9F69CB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FDA4A2-8DE8-044C-0D0D-F3020D491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C258E-796C-583F-8250-7E15E6FE0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9097C-EDEF-B0F3-816F-97790E2F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D07-3B9E-4589-ACD6-CF4B9DED1F1E}" type="datetimeFigureOut">
              <a:rPr lang="cs-CZ" smtClean="0"/>
              <a:t>19.01.2025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6056-802D-330F-E26B-E93EBDE3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630C8-729A-96AE-9480-E39C4CDE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1E4C-EFFA-458D-9648-3FF29FFF4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06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4E634-7DB8-D78C-B612-506445B7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A4732-A790-2C40-D0B0-9589A3AEB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F4AE8-7718-2E04-BDAF-156424EA0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D32D07-3B9E-4589-ACD6-CF4B9DED1F1E}" type="datetimeFigureOut">
              <a:rPr lang="cs-CZ" smtClean="0"/>
              <a:t>19.01.2025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91DAB-AEF4-72BC-733C-37FEF3933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BE67B-B5FF-43F9-6731-C5D6A51A3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121E4C-EFFA-458D-9648-3FF29FFF4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08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PBlykN4KI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ome - The Score">
            <a:extLst>
              <a:ext uri="{FF2B5EF4-FFF2-40B4-BE49-F238E27FC236}">
                <a16:creationId xmlns:a16="http://schemas.microsoft.com/office/drawing/2014/main" id="{387625CE-345A-E4E4-930E-364934684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2C7D69-53B7-1058-2126-B7452BCBBFD9}"/>
              </a:ext>
            </a:extLst>
          </p:cNvPr>
          <p:cNvSpPr/>
          <p:nvPr/>
        </p:nvSpPr>
        <p:spPr>
          <a:xfrm>
            <a:off x="0" y="-1"/>
            <a:ext cx="12192000" cy="6924675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083188" y="3233951"/>
                </a:moveTo>
                <a:cubicBezTo>
                  <a:pt x="8143265" y="3233951"/>
                  <a:pt x="8195096" y="3256095"/>
                  <a:pt x="8238679" y="3300383"/>
                </a:cubicBezTo>
                <a:cubicBezTo>
                  <a:pt x="8282262" y="3344672"/>
                  <a:pt x="8304053" y="3397337"/>
                  <a:pt x="8304053" y="3458379"/>
                </a:cubicBezTo>
                <a:cubicBezTo>
                  <a:pt x="8304053" y="3520628"/>
                  <a:pt x="8282554" y="3573594"/>
                  <a:pt x="8239555" y="3617280"/>
                </a:cubicBezTo>
                <a:cubicBezTo>
                  <a:pt x="8196557" y="3660965"/>
                  <a:pt x="8144435" y="3682807"/>
                  <a:pt x="8083188" y="3682807"/>
                </a:cubicBezTo>
                <a:cubicBezTo>
                  <a:pt x="8021941" y="3682807"/>
                  <a:pt x="7969819" y="3660965"/>
                  <a:pt x="7926820" y="3617280"/>
                </a:cubicBezTo>
                <a:cubicBezTo>
                  <a:pt x="7883821" y="3573594"/>
                  <a:pt x="7862322" y="3520628"/>
                  <a:pt x="7862322" y="3458379"/>
                </a:cubicBezTo>
                <a:cubicBezTo>
                  <a:pt x="7862322" y="3396131"/>
                  <a:pt x="7883821" y="3343164"/>
                  <a:pt x="7926820" y="3299479"/>
                </a:cubicBezTo>
                <a:cubicBezTo>
                  <a:pt x="7969819" y="3255794"/>
                  <a:pt x="8021941" y="3233951"/>
                  <a:pt x="8083188" y="3233951"/>
                </a:cubicBezTo>
                <a:close/>
                <a:moveTo>
                  <a:pt x="9110097" y="3182297"/>
                </a:moveTo>
                <a:lnTo>
                  <a:pt x="9356957" y="3182297"/>
                </a:lnTo>
                <a:cubicBezTo>
                  <a:pt x="9427498" y="3182297"/>
                  <a:pt x="9462769" y="3211983"/>
                  <a:pt x="9462769" y="3271356"/>
                </a:cubicBezTo>
                <a:cubicBezTo>
                  <a:pt x="9462769" y="3330728"/>
                  <a:pt x="9427498" y="3360415"/>
                  <a:pt x="9356957" y="3360415"/>
                </a:cubicBezTo>
                <a:lnTo>
                  <a:pt x="9110097" y="3360415"/>
                </a:lnTo>
                <a:close/>
                <a:moveTo>
                  <a:pt x="9818024" y="2879498"/>
                </a:moveTo>
                <a:lnTo>
                  <a:pt x="9818024" y="3233951"/>
                </a:lnTo>
                <a:lnTo>
                  <a:pt x="9942706" y="3233951"/>
                </a:lnTo>
                <a:lnTo>
                  <a:pt x="9942706" y="4037261"/>
                </a:lnTo>
                <a:lnTo>
                  <a:pt x="11011410" y="4037261"/>
                </a:lnTo>
                <a:lnTo>
                  <a:pt x="11011410" y="3682807"/>
                </a:lnTo>
                <a:lnTo>
                  <a:pt x="10300722" y="3682807"/>
                </a:lnTo>
                <a:lnTo>
                  <a:pt x="10300722" y="3591967"/>
                </a:lnTo>
                <a:lnTo>
                  <a:pt x="10833293" y="3591967"/>
                </a:lnTo>
                <a:lnTo>
                  <a:pt x="10833293" y="3324791"/>
                </a:lnTo>
                <a:lnTo>
                  <a:pt x="10300722" y="3324791"/>
                </a:lnTo>
                <a:lnTo>
                  <a:pt x="10300722" y="3233951"/>
                </a:lnTo>
                <a:lnTo>
                  <a:pt x="11011410" y="3233951"/>
                </a:lnTo>
                <a:lnTo>
                  <a:pt x="11011410" y="2879498"/>
                </a:lnTo>
                <a:close/>
                <a:moveTo>
                  <a:pt x="8629180" y="2879498"/>
                </a:moveTo>
                <a:lnTo>
                  <a:pt x="8629180" y="3233951"/>
                </a:lnTo>
                <a:lnTo>
                  <a:pt x="8752081" y="3233951"/>
                </a:lnTo>
                <a:lnTo>
                  <a:pt x="8752081" y="4037261"/>
                </a:lnTo>
                <a:lnTo>
                  <a:pt x="9110097" y="4037261"/>
                </a:lnTo>
                <a:lnTo>
                  <a:pt x="9110097" y="3663214"/>
                </a:lnTo>
                <a:lnTo>
                  <a:pt x="9376633" y="3930391"/>
                </a:lnTo>
                <a:cubicBezTo>
                  <a:pt x="9447713" y="4001638"/>
                  <a:pt x="9530640" y="4037261"/>
                  <a:pt x="9625413" y="4037261"/>
                </a:cubicBezTo>
                <a:lnTo>
                  <a:pt x="9856409" y="4037261"/>
                </a:lnTo>
                <a:lnTo>
                  <a:pt x="9856409" y="3682807"/>
                </a:lnTo>
                <a:lnTo>
                  <a:pt x="9678292" y="3682807"/>
                </a:lnTo>
                <a:cubicBezTo>
                  <a:pt x="9634356" y="3682807"/>
                  <a:pt x="9604670" y="3665552"/>
                  <a:pt x="9589233" y="3631042"/>
                </a:cubicBezTo>
                <a:cubicBezTo>
                  <a:pt x="9659292" y="3598907"/>
                  <a:pt x="9715400" y="3550411"/>
                  <a:pt x="9757554" y="3485556"/>
                </a:cubicBezTo>
                <a:cubicBezTo>
                  <a:pt x="9799708" y="3420701"/>
                  <a:pt x="9820785" y="3349589"/>
                  <a:pt x="9820785" y="3272219"/>
                </a:cubicBezTo>
                <a:cubicBezTo>
                  <a:pt x="9820785" y="3163920"/>
                  <a:pt x="9782546" y="3071391"/>
                  <a:pt x="9706067" y="2994634"/>
                </a:cubicBezTo>
                <a:cubicBezTo>
                  <a:pt x="9629588" y="2917876"/>
                  <a:pt x="9537403" y="2879498"/>
                  <a:pt x="9429512" y="2879498"/>
                </a:cubicBezTo>
                <a:close/>
                <a:moveTo>
                  <a:pt x="8083188" y="2879498"/>
                </a:moveTo>
                <a:cubicBezTo>
                  <a:pt x="7924069" y="2879498"/>
                  <a:pt x="7787810" y="2936198"/>
                  <a:pt x="7674408" y="3049600"/>
                </a:cubicBezTo>
                <a:cubicBezTo>
                  <a:pt x="7561007" y="3163001"/>
                  <a:pt x="7504306" y="3299261"/>
                  <a:pt x="7504306" y="3458379"/>
                </a:cubicBezTo>
                <a:cubicBezTo>
                  <a:pt x="7504306" y="3618685"/>
                  <a:pt x="7560710" y="3755242"/>
                  <a:pt x="7673517" y="3868050"/>
                </a:cubicBezTo>
                <a:cubicBezTo>
                  <a:pt x="7786326" y="3980857"/>
                  <a:pt x="7922882" y="4037261"/>
                  <a:pt x="8083188" y="4037261"/>
                </a:cubicBezTo>
                <a:cubicBezTo>
                  <a:pt x="8242306" y="4037261"/>
                  <a:pt x="8378566" y="3980560"/>
                  <a:pt x="8491968" y="3867159"/>
                </a:cubicBezTo>
                <a:cubicBezTo>
                  <a:pt x="8605369" y="3753757"/>
                  <a:pt x="8662070" y="3617498"/>
                  <a:pt x="8662070" y="3458379"/>
                </a:cubicBezTo>
                <a:cubicBezTo>
                  <a:pt x="8662070" y="3299261"/>
                  <a:pt x="8605369" y="3163001"/>
                  <a:pt x="8491968" y="3049600"/>
                </a:cubicBezTo>
                <a:cubicBezTo>
                  <a:pt x="8378566" y="2936198"/>
                  <a:pt x="8242306" y="2879498"/>
                  <a:pt x="8083188" y="2879498"/>
                </a:cubicBezTo>
                <a:close/>
                <a:moveTo>
                  <a:pt x="7016388" y="2879498"/>
                </a:moveTo>
                <a:cubicBezTo>
                  <a:pt x="6857269" y="2879498"/>
                  <a:pt x="6721010" y="2936198"/>
                  <a:pt x="6607608" y="3049600"/>
                </a:cubicBezTo>
                <a:cubicBezTo>
                  <a:pt x="6494207" y="3163001"/>
                  <a:pt x="6437506" y="3299261"/>
                  <a:pt x="6437506" y="3458379"/>
                </a:cubicBezTo>
                <a:cubicBezTo>
                  <a:pt x="6437506" y="3618685"/>
                  <a:pt x="6493910" y="3755242"/>
                  <a:pt x="6606718" y="3868050"/>
                </a:cubicBezTo>
                <a:cubicBezTo>
                  <a:pt x="6719525" y="3980857"/>
                  <a:pt x="6856082" y="4037261"/>
                  <a:pt x="7016388" y="4037261"/>
                </a:cubicBezTo>
                <a:lnTo>
                  <a:pt x="7417152" y="4037261"/>
                </a:lnTo>
                <a:lnTo>
                  <a:pt x="7417152" y="3682807"/>
                </a:lnTo>
                <a:lnTo>
                  <a:pt x="7017529" y="3682807"/>
                </a:lnTo>
                <a:cubicBezTo>
                  <a:pt x="6955967" y="3682807"/>
                  <a:pt x="6903575" y="3660965"/>
                  <a:pt x="6860354" y="3617280"/>
                </a:cubicBezTo>
                <a:cubicBezTo>
                  <a:pt x="6817133" y="3573594"/>
                  <a:pt x="6795522" y="3520628"/>
                  <a:pt x="6795522" y="3458379"/>
                </a:cubicBezTo>
                <a:cubicBezTo>
                  <a:pt x="6795522" y="3396131"/>
                  <a:pt x="6817133" y="3343164"/>
                  <a:pt x="6860354" y="3299479"/>
                </a:cubicBezTo>
                <a:cubicBezTo>
                  <a:pt x="6903575" y="3255794"/>
                  <a:pt x="6955967" y="3233951"/>
                  <a:pt x="7017529" y="3233951"/>
                </a:cubicBezTo>
                <a:lnTo>
                  <a:pt x="7417152" y="3233951"/>
                </a:lnTo>
                <a:lnTo>
                  <a:pt x="7417152" y="2879498"/>
                </a:lnTo>
                <a:close/>
                <a:moveTo>
                  <a:pt x="5756373" y="2879498"/>
                </a:moveTo>
                <a:cubicBezTo>
                  <a:pt x="5657815" y="2879498"/>
                  <a:pt x="5573802" y="2914309"/>
                  <a:pt x="5504337" y="2983933"/>
                </a:cubicBezTo>
                <a:cubicBezTo>
                  <a:pt x="5434871" y="3053557"/>
                  <a:pt x="5400138" y="3137749"/>
                  <a:pt x="5400138" y="3236512"/>
                </a:cubicBezTo>
                <a:cubicBezTo>
                  <a:pt x="5400138" y="3374571"/>
                  <a:pt x="5472573" y="3484067"/>
                  <a:pt x="5617441" y="3564999"/>
                </a:cubicBezTo>
                <a:lnTo>
                  <a:pt x="5756373" y="3643538"/>
                </a:lnTo>
                <a:cubicBezTo>
                  <a:pt x="5759935" y="3649494"/>
                  <a:pt x="5761717" y="3655440"/>
                  <a:pt x="5761717" y="3661378"/>
                </a:cubicBezTo>
                <a:cubicBezTo>
                  <a:pt x="5761717" y="3672102"/>
                  <a:pt x="5756373" y="3679245"/>
                  <a:pt x="5745686" y="3682807"/>
                </a:cubicBezTo>
                <a:lnTo>
                  <a:pt x="5150774" y="3682807"/>
                </a:lnTo>
                <a:lnTo>
                  <a:pt x="5150774" y="4037261"/>
                </a:lnTo>
                <a:lnTo>
                  <a:pt x="5863244" y="4037261"/>
                </a:lnTo>
                <a:cubicBezTo>
                  <a:pt x="5961802" y="4037261"/>
                  <a:pt x="6045814" y="4002449"/>
                  <a:pt x="6115280" y="3932826"/>
                </a:cubicBezTo>
                <a:cubicBezTo>
                  <a:pt x="6184746" y="3863202"/>
                  <a:pt x="6219479" y="3779009"/>
                  <a:pt x="6219479" y="3680247"/>
                </a:cubicBezTo>
                <a:cubicBezTo>
                  <a:pt x="6219479" y="3542187"/>
                  <a:pt x="6147044" y="3432692"/>
                  <a:pt x="6002175" y="3351759"/>
                </a:cubicBezTo>
                <a:lnTo>
                  <a:pt x="5863244" y="3273221"/>
                </a:lnTo>
                <a:cubicBezTo>
                  <a:pt x="5859681" y="3267265"/>
                  <a:pt x="5857901" y="3261318"/>
                  <a:pt x="5857901" y="3255381"/>
                </a:cubicBezTo>
                <a:cubicBezTo>
                  <a:pt x="5857901" y="3244657"/>
                  <a:pt x="5863244" y="3237514"/>
                  <a:pt x="5873931" y="3233951"/>
                </a:cubicBezTo>
                <a:lnTo>
                  <a:pt x="6344161" y="3233951"/>
                </a:lnTo>
                <a:lnTo>
                  <a:pt x="6344161" y="2879498"/>
                </a:lnTo>
                <a:close/>
                <a:moveTo>
                  <a:pt x="969299" y="2879498"/>
                </a:moveTo>
                <a:lnTo>
                  <a:pt x="969299" y="3233951"/>
                </a:lnTo>
                <a:lnTo>
                  <a:pt x="1448435" y="3233951"/>
                </a:lnTo>
                <a:lnTo>
                  <a:pt x="1448435" y="4037261"/>
                </a:lnTo>
                <a:lnTo>
                  <a:pt x="1806451" y="4037261"/>
                </a:lnTo>
                <a:lnTo>
                  <a:pt x="1806451" y="3233951"/>
                </a:lnTo>
                <a:lnTo>
                  <a:pt x="2133130" y="3233951"/>
                </a:lnTo>
                <a:lnTo>
                  <a:pt x="2162686" y="3233951"/>
                </a:lnTo>
                <a:lnTo>
                  <a:pt x="2256031" y="3233951"/>
                </a:lnTo>
                <a:lnTo>
                  <a:pt x="2256031" y="4037261"/>
                </a:lnTo>
                <a:lnTo>
                  <a:pt x="2614048" y="4037261"/>
                </a:lnTo>
                <a:lnTo>
                  <a:pt x="2614048" y="3591967"/>
                </a:lnTo>
                <a:lnTo>
                  <a:pt x="2966720" y="3591967"/>
                </a:lnTo>
                <a:lnTo>
                  <a:pt x="2966720" y="4037261"/>
                </a:lnTo>
                <a:lnTo>
                  <a:pt x="3324736" y="4037261"/>
                </a:lnTo>
                <a:lnTo>
                  <a:pt x="3324736" y="3233951"/>
                </a:lnTo>
                <a:lnTo>
                  <a:pt x="3418081" y="3233951"/>
                </a:lnTo>
                <a:lnTo>
                  <a:pt x="3418081" y="4037261"/>
                </a:lnTo>
                <a:lnTo>
                  <a:pt x="4486786" y="4037261"/>
                </a:lnTo>
                <a:lnTo>
                  <a:pt x="4486786" y="3682807"/>
                </a:lnTo>
                <a:lnTo>
                  <a:pt x="3776098" y="3682807"/>
                </a:lnTo>
                <a:lnTo>
                  <a:pt x="3776098" y="3591967"/>
                </a:lnTo>
                <a:lnTo>
                  <a:pt x="4308669" y="3591967"/>
                </a:lnTo>
                <a:lnTo>
                  <a:pt x="4308669" y="3324791"/>
                </a:lnTo>
                <a:lnTo>
                  <a:pt x="3776098" y="3324791"/>
                </a:lnTo>
                <a:lnTo>
                  <a:pt x="3776098" y="3233951"/>
                </a:lnTo>
                <a:lnTo>
                  <a:pt x="4486786" y="3233951"/>
                </a:lnTo>
                <a:lnTo>
                  <a:pt x="4486786" y="2879498"/>
                </a:lnTo>
                <a:lnTo>
                  <a:pt x="3324736" y="2879498"/>
                </a:lnTo>
                <a:lnTo>
                  <a:pt x="3293399" y="2879498"/>
                </a:lnTo>
                <a:lnTo>
                  <a:pt x="2966720" y="2879498"/>
                </a:lnTo>
                <a:lnTo>
                  <a:pt x="2966720" y="3324791"/>
                </a:lnTo>
                <a:lnTo>
                  <a:pt x="2614048" y="3324791"/>
                </a:lnTo>
                <a:lnTo>
                  <a:pt x="2614048" y="2879498"/>
                </a:lnTo>
                <a:lnTo>
                  <a:pt x="2162686" y="2879498"/>
                </a:lnTo>
                <a:lnTo>
                  <a:pt x="2133130" y="287949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9FA792-6C58-1CDA-AE84-2DF5491A19D5}"/>
              </a:ext>
            </a:extLst>
          </p:cNvPr>
          <p:cNvSpPr txBox="1"/>
          <p:nvPr/>
        </p:nvSpPr>
        <p:spPr>
          <a:xfrm>
            <a:off x="3632200" y="4114798"/>
            <a:ext cx="492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BN Machine" panose="00000400000000000000" pitchFamily="2" charset="0"/>
              </a:rPr>
              <a:t>NELA ROSECKÁ</a:t>
            </a:r>
          </a:p>
        </p:txBody>
      </p:sp>
    </p:spTree>
    <p:extLst>
      <p:ext uri="{BB962C8B-B14F-4D97-AF65-F5344CB8AC3E}">
        <p14:creationId xmlns:p14="http://schemas.microsoft.com/office/powerpoint/2010/main" val="353057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ome - The Score">
            <a:extLst>
              <a:ext uri="{FF2B5EF4-FFF2-40B4-BE49-F238E27FC236}">
                <a16:creationId xmlns:a16="http://schemas.microsoft.com/office/drawing/2014/main" id="{387625CE-345A-E4E4-930E-364934684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2C7D69-53B7-1058-2126-B7452BCBBFD9}"/>
              </a:ext>
            </a:extLst>
          </p:cNvPr>
          <p:cNvSpPr/>
          <p:nvPr/>
        </p:nvSpPr>
        <p:spPr>
          <a:xfrm>
            <a:off x="-45110400" y="-77118369"/>
            <a:ext cx="158800800" cy="142959137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083188" y="3233951"/>
                </a:moveTo>
                <a:cubicBezTo>
                  <a:pt x="8143265" y="3233951"/>
                  <a:pt x="8195096" y="3256095"/>
                  <a:pt x="8238679" y="3300383"/>
                </a:cubicBezTo>
                <a:cubicBezTo>
                  <a:pt x="8282262" y="3344672"/>
                  <a:pt x="8304053" y="3397337"/>
                  <a:pt x="8304053" y="3458379"/>
                </a:cubicBezTo>
                <a:cubicBezTo>
                  <a:pt x="8304053" y="3520628"/>
                  <a:pt x="8282554" y="3573594"/>
                  <a:pt x="8239555" y="3617280"/>
                </a:cubicBezTo>
                <a:cubicBezTo>
                  <a:pt x="8196557" y="3660965"/>
                  <a:pt x="8144435" y="3682807"/>
                  <a:pt x="8083188" y="3682807"/>
                </a:cubicBezTo>
                <a:cubicBezTo>
                  <a:pt x="8021941" y="3682807"/>
                  <a:pt x="7969819" y="3660965"/>
                  <a:pt x="7926820" y="3617280"/>
                </a:cubicBezTo>
                <a:cubicBezTo>
                  <a:pt x="7883821" y="3573594"/>
                  <a:pt x="7862322" y="3520628"/>
                  <a:pt x="7862322" y="3458379"/>
                </a:cubicBezTo>
                <a:cubicBezTo>
                  <a:pt x="7862322" y="3396131"/>
                  <a:pt x="7883821" y="3343164"/>
                  <a:pt x="7926820" y="3299479"/>
                </a:cubicBezTo>
                <a:cubicBezTo>
                  <a:pt x="7969819" y="3255794"/>
                  <a:pt x="8021941" y="3233951"/>
                  <a:pt x="8083188" y="3233951"/>
                </a:cubicBezTo>
                <a:close/>
                <a:moveTo>
                  <a:pt x="9110097" y="3182297"/>
                </a:moveTo>
                <a:lnTo>
                  <a:pt x="9356957" y="3182297"/>
                </a:lnTo>
                <a:cubicBezTo>
                  <a:pt x="9427498" y="3182297"/>
                  <a:pt x="9462769" y="3211983"/>
                  <a:pt x="9462769" y="3271356"/>
                </a:cubicBezTo>
                <a:cubicBezTo>
                  <a:pt x="9462769" y="3330728"/>
                  <a:pt x="9427498" y="3360415"/>
                  <a:pt x="9356957" y="3360415"/>
                </a:cubicBezTo>
                <a:lnTo>
                  <a:pt x="9110097" y="3360415"/>
                </a:lnTo>
                <a:close/>
                <a:moveTo>
                  <a:pt x="9818024" y="2879498"/>
                </a:moveTo>
                <a:lnTo>
                  <a:pt x="9818024" y="3233951"/>
                </a:lnTo>
                <a:lnTo>
                  <a:pt x="9942706" y="3233951"/>
                </a:lnTo>
                <a:lnTo>
                  <a:pt x="9942706" y="4037261"/>
                </a:lnTo>
                <a:lnTo>
                  <a:pt x="11011410" y="4037261"/>
                </a:lnTo>
                <a:lnTo>
                  <a:pt x="11011410" y="3682807"/>
                </a:lnTo>
                <a:lnTo>
                  <a:pt x="10300722" y="3682807"/>
                </a:lnTo>
                <a:lnTo>
                  <a:pt x="10300722" y="3591967"/>
                </a:lnTo>
                <a:lnTo>
                  <a:pt x="10833293" y="3591967"/>
                </a:lnTo>
                <a:lnTo>
                  <a:pt x="10833293" y="3324791"/>
                </a:lnTo>
                <a:lnTo>
                  <a:pt x="10300722" y="3324791"/>
                </a:lnTo>
                <a:lnTo>
                  <a:pt x="10300722" y="3233951"/>
                </a:lnTo>
                <a:lnTo>
                  <a:pt x="11011410" y="3233951"/>
                </a:lnTo>
                <a:lnTo>
                  <a:pt x="11011410" y="2879498"/>
                </a:lnTo>
                <a:close/>
                <a:moveTo>
                  <a:pt x="8629180" y="2879498"/>
                </a:moveTo>
                <a:lnTo>
                  <a:pt x="8629180" y="3233951"/>
                </a:lnTo>
                <a:lnTo>
                  <a:pt x="8752081" y="3233951"/>
                </a:lnTo>
                <a:lnTo>
                  <a:pt x="8752081" y="4037261"/>
                </a:lnTo>
                <a:lnTo>
                  <a:pt x="9110097" y="4037261"/>
                </a:lnTo>
                <a:lnTo>
                  <a:pt x="9110097" y="3663214"/>
                </a:lnTo>
                <a:lnTo>
                  <a:pt x="9376633" y="3930391"/>
                </a:lnTo>
                <a:cubicBezTo>
                  <a:pt x="9447713" y="4001638"/>
                  <a:pt x="9530640" y="4037261"/>
                  <a:pt x="9625413" y="4037261"/>
                </a:cubicBezTo>
                <a:lnTo>
                  <a:pt x="9856409" y="4037261"/>
                </a:lnTo>
                <a:lnTo>
                  <a:pt x="9856409" y="3682807"/>
                </a:lnTo>
                <a:lnTo>
                  <a:pt x="9678292" y="3682807"/>
                </a:lnTo>
                <a:cubicBezTo>
                  <a:pt x="9634356" y="3682807"/>
                  <a:pt x="9604670" y="3665552"/>
                  <a:pt x="9589233" y="3631042"/>
                </a:cubicBezTo>
                <a:cubicBezTo>
                  <a:pt x="9659292" y="3598907"/>
                  <a:pt x="9715400" y="3550411"/>
                  <a:pt x="9757554" y="3485556"/>
                </a:cubicBezTo>
                <a:cubicBezTo>
                  <a:pt x="9799708" y="3420701"/>
                  <a:pt x="9820785" y="3349589"/>
                  <a:pt x="9820785" y="3272219"/>
                </a:cubicBezTo>
                <a:cubicBezTo>
                  <a:pt x="9820785" y="3163920"/>
                  <a:pt x="9782546" y="3071391"/>
                  <a:pt x="9706067" y="2994634"/>
                </a:cubicBezTo>
                <a:cubicBezTo>
                  <a:pt x="9629588" y="2917876"/>
                  <a:pt x="9537403" y="2879498"/>
                  <a:pt x="9429512" y="2879498"/>
                </a:cubicBezTo>
                <a:close/>
                <a:moveTo>
                  <a:pt x="8083188" y="2879498"/>
                </a:moveTo>
                <a:cubicBezTo>
                  <a:pt x="7924069" y="2879498"/>
                  <a:pt x="7787810" y="2936198"/>
                  <a:pt x="7674408" y="3049600"/>
                </a:cubicBezTo>
                <a:cubicBezTo>
                  <a:pt x="7561007" y="3163001"/>
                  <a:pt x="7504306" y="3299261"/>
                  <a:pt x="7504306" y="3458379"/>
                </a:cubicBezTo>
                <a:cubicBezTo>
                  <a:pt x="7504306" y="3618685"/>
                  <a:pt x="7560710" y="3755242"/>
                  <a:pt x="7673517" y="3868050"/>
                </a:cubicBezTo>
                <a:cubicBezTo>
                  <a:pt x="7786326" y="3980857"/>
                  <a:pt x="7922882" y="4037261"/>
                  <a:pt x="8083188" y="4037261"/>
                </a:cubicBezTo>
                <a:cubicBezTo>
                  <a:pt x="8242306" y="4037261"/>
                  <a:pt x="8378566" y="3980560"/>
                  <a:pt x="8491968" y="3867159"/>
                </a:cubicBezTo>
                <a:cubicBezTo>
                  <a:pt x="8605369" y="3753757"/>
                  <a:pt x="8662070" y="3617498"/>
                  <a:pt x="8662070" y="3458379"/>
                </a:cubicBezTo>
                <a:cubicBezTo>
                  <a:pt x="8662070" y="3299261"/>
                  <a:pt x="8605369" y="3163001"/>
                  <a:pt x="8491968" y="3049600"/>
                </a:cubicBezTo>
                <a:cubicBezTo>
                  <a:pt x="8378566" y="2936198"/>
                  <a:pt x="8242306" y="2879498"/>
                  <a:pt x="8083188" y="2879498"/>
                </a:cubicBezTo>
                <a:close/>
                <a:moveTo>
                  <a:pt x="7016388" y="2879498"/>
                </a:moveTo>
                <a:cubicBezTo>
                  <a:pt x="6857269" y="2879498"/>
                  <a:pt x="6721010" y="2936198"/>
                  <a:pt x="6607608" y="3049600"/>
                </a:cubicBezTo>
                <a:cubicBezTo>
                  <a:pt x="6494207" y="3163001"/>
                  <a:pt x="6437506" y="3299261"/>
                  <a:pt x="6437506" y="3458379"/>
                </a:cubicBezTo>
                <a:cubicBezTo>
                  <a:pt x="6437506" y="3618685"/>
                  <a:pt x="6493910" y="3755242"/>
                  <a:pt x="6606718" y="3868050"/>
                </a:cubicBezTo>
                <a:cubicBezTo>
                  <a:pt x="6719525" y="3980857"/>
                  <a:pt x="6856082" y="4037261"/>
                  <a:pt x="7016388" y="4037261"/>
                </a:cubicBezTo>
                <a:lnTo>
                  <a:pt x="7417152" y="4037261"/>
                </a:lnTo>
                <a:lnTo>
                  <a:pt x="7417152" y="3682807"/>
                </a:lnTo>
                <a:lnTo>
                  <a:pt x="7017529" y="3682807"/>
                </a:lnTo>
                <a:cubicBezTo>
                  <a:pt x="6955967" y="3682807"/>
                  <a:pt x="6903575" y="3660965"/>
                  <a:pt x="6860354" y="3617280"/>
                </a:cubicBezTo>
                <a:cubicBezTo>
                  <a:pt x="6817133" y="3573594"/>
                  <a:pt x="6795522" y="3520628"/>
                  <a:pt x="6795522" y="3458379"/>
                </a:cubicBezTo>
                <a:cubicBezTo>
                  <a:pt x="6795522" y="3396131"/>
                  <a:pt x="6817133" y="3343164"/>
                  <a:pt x="6860354" y="3299479"/>
                </a:cubicBezTo>
                <a:cubicBezTo>
                  <a:pt x="6903575" y="3255794"/>
                  <a:pt x="6955967" y="3233951"/>
                  <a:pt x="7017529" y="3233951"/>
                </a:cubicBezTo>
                <a:lnTo>
                  <a:pt x="7417152" y="3233951"/>
                </a:lnTo>
                <a:lnTo>
                  <a:pt x="7417152" y="2879498"/>
                </a:lnTo>
                <a:close/>
                <a:moveTo>
                  <a:pt x="5756373" y="2879498"/>
                </a:moveTo>
                <a:cubicBezTo>
                  <a:pt x="5657815" y="2879498"/>
                  <a:pt x="5573802" y="2914309"/>
                  <a:pt x="5504337" y="2983933"/>
                </a:cubicBezTo>
                <a:cubicBezTo>
                  <a:pt x="5434871" y="3053557"/>
                  <a:pt x="5400138" y="3137749"/>
                  <a:pt x="5400138" y="3236512"/>
                </a:cubicBezTo>
                <a:cubicBezTo>
                  <a:pt x="5400138" y="3374571"/>
                  <a:pt x="5472573" y="3484067"/>
                  <a:pt x="5617441" y="3564999"/>
                </a:cubicBezTo>
                <a:lnTo>
                  <a:pt x="5756373" y="3643538"/>
                </a:lnTo>
                <a:cubicBezTo>
                  <a:pt x="5759935" y="3649494"/>
                  <a:pt x="5761717" y="3655440"/>
                  <a:pt x="5761717" y="3661378"/>
                </a:cubicBezTo>
                <a:cubicBezTo>
                  <a:pt x="5761717" y="3672102"/>
                  <a:pt x="5756373" y="3679245"/>
                  <a:pt x="5745686" y="3682807"/>
                </a:cubicBezTo>
                <a:lnTo>
                  <a:pt x="5150774" y="3682807"/>
                </a:lnTo>
                <a:lnTo>
                  <a:pt x="5150774" y="4037261"/>
                </a:lnTo>
                <a:lnTo>
                  <a:pt x="5863244" y="4037261"/>
                </a:lnTo>
                <a:cubicBezTo>
                  <a:pt x="5961802" y="4037261"/>
                  <a:pt x="6045814" y="4002449"/>
                  <a:pt x="6115280" y="3932826"/>
                </a:cubicBezTo>
                <a:cubicBezTo>
                  <a:pt x="6184746" y="3863202"/>
                  <a:pt x="6219479" y="3779009"/>
                  <a:pt x="6219479" y="3680247"/>
                </a:cubicBezTo>
                <a:cubicBezTo>
                  <a:pt x="6219479" y="3542187"/>
                  <a:pt x="6147044" y="3432692"/>
                  <a:pt x="6002175" y="3351759"/>
                </a:cubicBezTo>
                <a:lnTo>
                  <a:pt x="5863244" y="3273221"/>
                </a:lnTo>
                <a:cubicBezTo>
                  <a:pt x="5859681" y="3267265"/>
                  <a:pt x="5857901" y="3261318"/>
                  <a:pt x="5857901" y="3255381"/>
                </a:cubicBezTo>
                <a:cubicBezTo>
                  <a:pt x="5857901" y="3244657"/>
                  <a:pt x="5863244" y="3237514"/>
                  <a:pt x="5873931" y="3233951"/>
                </a:cubicBezTo>
                <a:lnTo>
                  <a:pt x="6344161" y="3233951"/>
                </a:lnTo>
                <a:lnTo>
                  <a:pt x="6344161" y="2879498"/>
                </a:lnTo>
                <a:close/>
                <a:moveTo>
                  <a:pt x="969299" y="2879498"/>
                </a:moveTo>
                <a:lnTo>
                  <a:pt x="969299" y="3233951"/>
                </a:lnTo>
                <a:lnTo>
                  <a:pt x="1448435" y="3233951"/>
                </a:lnTo>
                <a:lnTo>
                  <a:pt x="1448435" y="4037261"/>
                </a:lnTo>
                <a:lnTo>
                  <a:pt x="1806451" y="4037261"/>
                </a:lnTo>
                <a:lnTo>
                  <a:pt x="1806451" y="3233951"/>
                </a:lnTo>
                <a:lnTo>
                  <a:pt x="2133130" y="3233951"/>
                </a:lnTo>
                <a:lnTo>
                  <a:pt x="2162686" y="3233951"/>
                </a:lnTo>
                <a:lnTo>
                  <a:pt x="2256031" y="3233951"/>
                </a:lnTo>
                <a:lnTo>
                  <a:pt x="2256031" y="4037261"/>
                </a:lnTo>
                <a:lnTo>
                  <a:pt x="2614048" y="4037261"/>
                </a:lnTo>
                <a:lnTo>
                  <a:pt x="2614048" y="3591967"/>
                </a:lnTo>
                <a:lnTo>
                  <a:pt x="2966720" y="3591967"/>
                </a:lnTo>
                <a:lnTo>
                  <a:pt x="2966720" y="4037261"/>
                </a:lnTo>
                <a:lnTo>
                  <a:pt x="3324736" y="4037261"/>
                </a:lnTo>
                <a:lnTo>
                  <a:pt x="3324736" y="3233951"/>
                </a:lnTo>
                <a:lnTo>
                  <a:pt x="3418081" y="3233951"/>
                </a:lnTo>
                <a:lnTo>
                  <a:pt x="3418081" y="4037261"/>
                </a:lnTo>
                <a:lnTo>
                  <a:pt x="4486786" y="4037261"/>
                </a:lnTo>
                <a:lnTo>
                  <a:pt x="4486786" y="3682807"/>
                </a:lnTo>
                <a:lnTo>
                  <a:pt x="3776098" y="3682807"/>
                </a:lnTo>
                <a:lnTo>
                  <a:pt x="3776098" y="3591967"/>
                </a:lnTo>
                <a:lnTo>
                  <a:pt x="4308669" y="3591967"/>
                </a:lnTo>
                <a:lnTo>
                  <a:pt x="4308669" y="3324791"/>
                </a:lnTo>
                <a:lnTo>
                  <a:pt x="3776098" y="3324791"/>
                </a:lnTo>
                <a:lnTo>
                  <a:pt x="3776098" y="3233951"/>
                </a:lnTo>
                <a:lnTo>
                  <a:pt x="4486786" y="3233951"/>
                </a:lnTo>
                <a:lnTo>
                  <a:pt x="4486786" y="2879498"/>
                </a:lnTo>
                <a:lnTo>
                  <a:pt x="3324736" y="2879498"/>
                </a:lnTo>
                <a:lnTo>
                  <a:pt x="3293399" y="2879498"/>
                </a:lnTo>
                <a:lnTo>
                  <a:pt x="2966720" y="2879498"/>
                </a:lnTo>
                <a:lnTo>
                  <a:pt x="2966720" y="3324791"/>
                </a:lnTo>
                <a:lnTo>
                  <a:pt x="2614048" y="3324791"/>
                </a:lnTo>
                <a:lnTo>
                  <a:pt x="2614048" y="2879498"/>
                </a:lnTo>
                <a:lnTo>
                  <a:pt x="2162686" y="2879498"/>
                </a:lnTo>
                <a:lnTo>
                  <a:pt x="2133130" y="287949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2C590-E29D-FD12-5BBC-4C4C6C381ADB}"/>
              </a:ext>
            </a:extLst>
          </p:cNvPr>
          <p:cNvSpPr txBox="1"/>
          <p:nvPr/>
        </p:nvSpPr>
        <p:spPr>
          <a:xfrm>
            <a:off x="334537" y="479502"/>
            <a:ext cx="3969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latin typeface="Distant Galaxy" panose="00000400000000000000" pitchFamily="2" charset="0"/>
              </a:rPr>
              <a:t>The </a:t>
            </a:r>
            <a:r>
              <a:rPr lang="cs-CZ" sz="4800" b="1" dirty="0" err="1">
                <a:latin typeface="Distant Galaxy" panose="00000400000000000000" pitchFamily="2" charset="0"/>
              </a:rPr>
              <a:t>score</a:t>
            </a:r>
            <a:endParaRPr lang="cs-CZ" sz="4800" b="1" dirty="0">
              <a:latin typeface="Distant Galaxy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620A9-468E-4DBD-3BB0-C18A18798472}"/>
              </a:ext>
            </a:extLst>
          </p:cNvPr>
          <p:cNvSpPr txBox="1"/>
          <p:nvPr/>
        </p:nvSpPr>
        <p:spPr>
          <a:xfrm>
            <a:off x="1081668" y="1079666"/>
            <a:ext cx="216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+mj-lt"/>
              </a:rPr>
              <a:t>(kapela)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D0161E-2ECD-2C28-DA06-C3869077BDBE}"/>
              </a:ext>
            </a:extLst>
          </p:cNvPr>
          <p:cNvSpPr txBox="1"/>
          <p:nvPr/>
        </p:nvSpPr>
        <p:spPr>
          <a:xfrm>
            <a:off x="452284" y="1779639"/>
            <a:ext cx="33233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Berlin Sans FB Demi" panose="020E0802020502020306" pitchFamily="34" charset="0"/>
              </a:rPr>
              <a:t>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Berlin Sans FB Demi" panose="020E0802020502020306" pitchFamily="34" charset="0"/>
              </a:rPr>
              <a:t>Alternativní rock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Berlin Sans FB Demi" panose="020E0802020502020306" pitchFamily="34" charset="0"/>
              </a:rPr>
              <a:t>Unstoppable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Berlin Sans FB Demi" panose="020E0802020502020306" pitchFamily="34" charset="0"/>
              </a:rPr>
              <a:t>Duo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90F7EE-064B-1AB6-C217-B404B68BB612}"/>
              </a:ext>
            </a:extLst>
          </p:cNvPr>
          <p:cNvSpPr txBox="1"/>
          <p:nvPr/>
        </p:nvSpPr>
        <p:spPr>
          <a:xfrm>
            <a:off x="4739509" y="5546967"/>
            <a:ext cx="1907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Berlin Sans FB Demi" panose="020E0802020502020306" pitchFamily="34" charset="0"/>
              </a:rPr>
              <a:t>Eddie Anthony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6FB92-87C4-4142-FEE5-467B7572191C}"/>
              </a:ext>
            </a:extLst>
          </p:cNvPr>
          <p:cNvSpPr txBox="1"/>
          <p:nvPr/>
        </p:nvSpPr>
        <p:spPr>
          <a:xfrm>
            <a:off x="7905136" y="4387076"/>
            <a:ext cx="2035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Berlin Sans FB Demi" panose="020E0802020502020306" pitchFamily="34" charset="0"/>
              </a:rPr>
              <a:t>Edan Dover</a:t>
            </a:r>
          </a:p>
        </p:txBody>
      </p:sp>
    </p:spTree>
    <p:extLst>
      <p:ext uri="{BB962C8B-B14F-4D97-AF65-F5344CB8AC3E}">
        <p14:creationId xmlns:p14="http://schemas.microsoft.com/office/powerpoint/2010/main" val="26524429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C3859-BF16-B13F-2BF4-57A87E38B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ome - The Score">
            <a:extLst>
              <a:ext uri="{FF2B5EF4-FFF2-40B4-BE49-F238E27FC236}">
                <a16:creationId xmlns:a16="http://schemas.microsoft.com/office/drawing/2014/main" id="{004AB280-6D1F-B5ED-90D5-3DA206097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4213"/>
            <a:ext cx="5646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0D7D8FC-0403-C651-DD4B-F0FBBA559AC3}"/>
              </a:ext>
            </a:extLst>
          </p:cNvPr>
          <p:cNvSpPr/>
          <p:nvPr/>
        </p:nvSpPr>
        <p:spPr>
          <a:xfrm>
            <a:off x="-45095886" y="-77074826"/>
            <a:ext cx="158800800" cy="142959137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083188" y="3233951"/>
                </a:moveTo>
                <a:cubicBezTo>
                  <a:pt x="8143265" y="3233951"/>
                  <a:pt x="8195096" y="3256095"/>
                  <a:pt x="8238679" y="3300383"/>
                </a:cubicBezTo>
                <a:cubicBezTo>
                  <a:pt x="8282262" y="3344672"/>
                  <a:pt x="8304053" y="3397337"/>
                  <a:pt x="8304053" y="3458379"/>
                </a:cubicBezTo>
                <a:cubicBezTo>
                  <a:pt x="8304053" y="3520628"/>
                  <a:pt x="8282554" y="3573594"/>
                  <a:pt x="8239555" y="3617280"/>
                </a:cubicBezTo>
                <a:cubicBezTo>
                  <a:pt x="8196557" y="3660965"/>
                  <a:pt x="8144435" y="3682807"/>
                  <a:pt x="8083188" y="3682807"/>
                </a:cubicBezTo>
                <a:cubicBezTo>
                  <a:pt x="8021941" y="3682807"/>
                  <a:pt x="7969819" y="3660965"/>
                  <a:pt x="7926820" y="3617280"/>
                </a:cubicBezTo>
                <a:cubicBezTo>
                  <a:pt x="7883821" y="3573594"/>
                  <a:pt x="7862322" y="3520628"/>
                  <a:pt x="7862322" y="3458379"/>
                </a:cubicBezTo>
                <a:cubicBezTo>
                  <a:pt x="7862322" y="3396131"/>
                  <a:pt x="7883821" y="3343164"/>
                  <a:pt x="7926820" y="3299479"/>
                </a:cubicBezTo>
                <a:cubicBezTo>
                  <a:pt x="7969819" y="3255794"/>
                  <a:pt x="8021941" y="3233951"/>
                  <a:pt x="8083188" y="3233951"/>
                </a:cubicBezTo>
                <a:close/>
                <a:moveTo>
                  <a:pt x="9110097" y="3182297"/>
                </a:moveTo>
                <a:lnTo>
                  <a:pt x="9356957" y="3182297"/>
                </a:lnTo>
                <a:cubicBezTo>
                  <a:pt x="9427498" y="3182297"/>
                  <a:pt x="9462769" y="3211983"/>
                  <a:pt x="9462769" y="3271356"/>
                </a:cubicBezTo>
                <a:cubicBezTo>
                  <a:pt x="9462769" y="3330728"/>
                  <a:pt x="9427498" y="3360415"/>
                  <a:pt x="9356957" y="3360415"/>
                </a:cubicBezTo>
                <a:lnTo>
                  <a:pt x="9110097" y="3360415"/>
                </a:lnTo>
                <a:close/>
                <a:moveTo>
                  <a:pt x="9818024" y="2879498"/>
                </a:moveTo>
                <a:lnTo>
                  <a:pt x="9818024" y="3233951"/>
                </a:lnTo>
                <a:lnTo>
                  <a:pt x="9942706" y="3233951"/>
                </a:lnTo>
                <a:lnTo>
                  <a:pt x="9942706" y="4037261"/>
                </a:lnTo>
                <a:lnTo>
                  <a:pt x="11011410" y="4037261"/>
                </a:lnTo>
                <a:lnTo>
                  <a:pt x="11011410" y="3682807"/>
                </a:lnTo>
                <a:lnTo>
                  <a:pt x="10300722" y="3682807"/>
                </a:lnTo>
                <a:lnTo>
                  <a:pt x="10300722" y="3591967"/>
                </a:lnTo>
                <a:lnTo>
                  <a:pt x="10833293" y="3591967"/>
                </a:lnTo>
                <a:lnTo>
                  <a:pt x="10833293" y="3324791"/>
                </a:lnTo>
                <a:lnTo>
                  <a:pt x="10300722" y="3324791"/>
                </a:lnTo>
                <a:lnTo>
                  <a:pt x="10300722" y="3233951"/>
                </a:lnTo>
                <a:lnTo>
                  <a:pt x="11011410" y="3233951"/>
                </a:lnTo>
                <a:lnTo>
                  <a:pt x="11011410" y="2879498"/>
                </a:lnTo>
                <a:close/>
                <a:moveTo>
                  <a:pt x="8629180" y="2879498"/>
                </a:moveTo>
                <a:lnTo>
                  <a:pt x="8629180" y="3233951"/>
                </a:lnTo>
                <a:lnTo>
                  <a:pt x="8752081" y="3233951"/>
                </a:lnTo>
                <a:lnTo>
                  <a:pt x="8752081" y="4037261"/>
                </a:lnTo>
                <a:lnTo>
                  <a:pt x="9110097" y="4037261"/>
                </a:lnTo>
                <a:lnTo>
                  <a:pt x="9110097" y="3663214"/>
                </a:lnTo>
                <a:lnTo>
                  <a:pt x="9376633" y="3930391"/>
                </a:lnTo>
                <a:cubicBezTo>
                  <a:pt x="9447713" y="4001638"/>
                  <a:pt x="9530640" y="4037261"/>
                  <a:pt x="9625413" y="4037261"/>
                </a:cubicBezTo>
                <a:lnTo>
                  <a:pt x="9856409" y="4037261"/>
                </a:lnTo>
                <a:lnTo>
                  <a:pt x="9856409" y="3682807"/>
                </a:lnTo>
                <a:lnTo>
                  <a:pt x="9678292" y="3682807"/>
                </a:lnTo>
                <a:cubicBezTo>
                  <a:pt x="9634356" y="3682807"/>
                  <a:pt x="9604670" y="3665552"/>
                  <a:pt x="9589233" y="3631042"/>
                </a:cubicBezTo>
                <a:cubicBezTo>
                  <a:pt x="9659292" y="3598907"/>
                  <a:pt x="9715400" y="3550411"/>
                  <a:pt x="9757554" y="3485556"/>
                </a:cubicBezTo>
                <a:cubicBezTo>
                  <a:pt x="9799708" y="3420701"/>
                  <a:pt x="9820785" y="3349589"/>
                  <a:pt x="9820785" y="3272219"/>
                </a:cubicBezTo>
                <a:cubicBezTo>
                  <a:pt x="9820785" y="3163920"/>
                  <a:pt x="9782546" y="3071391"/>
                  <a:pt x="9706067" y="2994634"/>
                </a:cubicBezTo>
                <a:cubicBezTo>
                  <a:pt x="9629588" y="2917876"/>
                  <a:pt x="9537403" y="2879498"/>
                  <a:pt x="9429512" y="2879498"/>
                </a:cubicBezTo>
                <a:close/>
                <a:moveTo>
                  <a:pt x="8083188" y="2879498"/>
                </a:moveTo>
                <a:cubicBezTo>
                  <a:pt x="7924069" y="2879498"/>
                  <a:pt x="7787810" y="2936198"/>
                  <a:pt x="7674408" y="3049600"/>
                </a:cubicBezTo>
                <a:cubicBezTo>
                  <a:pt x="7561007" y="3163001"/>
                  <a:pt x="7504306" y="3299261"/>
                  <a:pt x="7504306" y="3458379"/>
                </a:cubicBezTo>
                <a:cubicBezTo>
                  <a:pt x="7504306" y="3618685"/>
                  <a:pt x="7560710" y="3755242"/>
                  <a:pt x="7673517" y="3868050"/>
                </a:cubicBezTo>
                <a:cubicBezTo>
                  <a:pt x="7786326" y="3980857"/>
                  <a:pt x="7922882" y="4037261"/>
                  <a:pt x="8083188" y="4037261"/>
                </a:cubicBezTo>
                <a:cubicBezTo>
                  <a:pt x="8242306" y="4037261"/>
                  <a:pt x="8378566" y="3980560"/>
                  <a:pt x="8491968" y="3867159"/>
                </a:cubicBezTo>
                <a:cubicBezTo>
                  <a:pt x="8605369" y="3753757"/>
                  <a:pt x="8662070" y="3617498"/>
                  <a:pt x="8662070" y="3458379"/>
                </a:cubicBezTo>
                <a:cubicBezTo>
                  <a:pt x="8662070" y="3299261"/>
                  <a:pt x="8605369" y="3163001"/>
                  <a:pt x="8491968" y="3049600"/>
                </a:cubicBezTo>
                <a:cubicBezTo>
                  <a:pt x="8378566" y="2936198"/>
                  <a:pt x="8242306" y="2879498"/>
                  <a:pt x="8083188" y="2879498"/>
                </a:cubicBezTo>
                <a:close/>
                <a:moveTo>
                  <a:pt x="7016388" y="2879498"/>
                </a:moveTo>
                <a:cubicBezTo>
                  <a:pt x="6857269" y="2879498"/>
                  <a:pt x="6721010" y="2936198"/>
                  <a:pt x="6607608" y="3049600"/>
                </a:cubicBezTo>
                <a:cubicBezTo>
                  <a:pt x="6494207" y="3163001"/>
                  <a:pt x="6437506" y="3299261"/>
                  <a:pt x="6437506" y="3458379"/>
                </a:cubicBezTo>
                <a:cubicBezTo>
                  <a:pt x="6437506" y="3618685"/>
                  <a:pt x="6493910" y="3755242"/>
                  <a:pt x="6606718" y="3868050"/>
                </a:cubicBezTo>
                <a:cubicBezTo>
                  <a:pt x="6719525" y="3980857"/>
                  <a:pt x="6856082" y="4037261"/>
                  <a:pt x="7016388" y="4037261"/>
                </a:cubicBezTo>
                <a:lnTo>
                  <a:pt x="7417152" y="4037261"/>
                </a:lnTo>
                <a:lnTo>
                  <a:pt x="7417152" y="3682807"/>
                </a:lnTo>
                <a:lnTo>
                  <a:pt x="7017529" y="3682807"/>
                </a:lnTo>
                <a:cubicBezTo>
                  <a:pt x="6955967" y="3682807"/>
                  <a:pt x="6903575" y="3660965"/>
                  <a:pt x="6860354" y="3617280"/>
                </a:cubicBezTo>
                <a:cubicBezTo>
                  <a:pt x="6817133" y="3573594"/>
                  <a:pt x="6795522" y="3520628"/>
                  <a:pt x="6795522" y="3458379"/>
                </a:cubicBezTo>
                <a:cubicBezTo>
                  <a:pt x="6795522" y="3396131"/>
                  <a:pt x="6817133" y="3343164"/>
                  <a:pt x="6860354" y="3299479"/>
                </a:cubicBezTo>
                <a:cubicBezTo>
                  <a:pt x="6903575" y="3255794"/>
                  <a:pt x="6955967" y="3233951"/>
                  <a:pt x="7017529" y="3233951"/>
                </a:cubicBezTo>
                <a:lnTo>
                  <a:pt x="7417152" y="3233951"/>
                </a:lnTo>
                <a:lnTo>
                  <a:pt x="7417152" y="2879498"/>
                </a:lnTo>
                <a:close/>
                <a:moveTo>
                  <a:pt x="5756373" y="2879498"/>
                </a:moveTo>
                <a:cubicBezTo>
                  <a:pt x="5657815" y="2879498"/>
                  <a:pt x="5573802" y="2914309"/>
                  <a:pt x="5504337" y="2983933"/>
                </a:cubicBezTo>
                <a:cubicBezTo>
                  <a:pt x="5434871" y="3053557"/>
                  <a:pt x="5400138" y="3137749"/>
                  <a:pt x="5400138" y="3236512"/>
                </a:cubicBezTo>
                <a:cubicBezTo>
                  <a:pt x="5400138" y="3374571"/>
                  <a:pt x="5472573" y="3484067"/>
                  <a:pt x="5617441" y="3564999"/>
                </a:cubicBezTo>
                <a:lnTo>
                  <a:pt x="5756373" y="3643538"/>
                </a:lnTo>
                <a:cubicBezTo>
                  <a:pt x="5759935" y="3649494"/>
                  <a:pt x="5761717" y="3655440"/>
                  <a:pt x="5761717" y="3661378"/>
                </a:cubicBezTo>
                <a:cubicBezTo>
                  <a:pt x="5761717" y="3672102"/>
                  <a:pt x="5756373" y="3679245"/>
                  <a:pt x="5745686" y="3682807"/>
                </a:cubicBezTo>
                <a:lnTo>
                  <a:pt x="5150774" y="3682807"/>
                </a:lnTo>
                <a:lnTo>
                  <a:pt x="5150774" y="4037261"/>
                </a:lnTo>
                <a:lnTo>
                  <a:pt x="5863244" y="4037261"/>
                </a:lnTo>
                <a:cubicBezTo>
                  <a:pt x="5961802" y="4037261"/>
                  <a:pt x="6045814" y="4002449"/>
                  <a:pt x="6115280" y="3932826"/>
                </a:cubicBezTo>
                <a:cubicBezTo>
                  <a:pt x="6184746" y="3863202"/>
                  <a:pt x="6219479" y="3779009"/>
                  <a:pt x="6219479" y="3680247"/>
                </a:cubicBezTo>
                <a:cubicBezTo>
                  <a:pt x="6219479" y="3542187"/>
                  <a:pt x="6147044" y="3432692"/>
                  <a:pt x="6002175" y="3351759"/>
                </a:cubicBezTo>
                <a:lnTo>
                  <a:pt x="5863244" y="3273221"/>
                </a:lnTo>
                <a:cubicBezTo>
                  <a:pt x="5859681" y="3267265"/>
                  <a:pt x="5857901" y="3261318"/>
                  <a:pt x="5857901" y="3255381"/>
                </a:cubicBezTo>
                <a:cubicBezTo>
                  <a:pt x="5857901" y="3244657"/>
                  <a:pt x="5863244" y="3237514"/>
                  <a:pt x="5873931" y="3233951"/>
                </a:cubicBezTo>
                <a:lnTo>
                  <a:pt x="6344161" y="3233951"/>
                </a:lnTo>
                <a:lnTo>
                  <a:pt x="6344161" y="2879498"/>
                </a:lnTo>
                <a:close/>
                <a:moveTo>
                  <a:pt x="969299" y="2879498"/>
                </a:moveTo>
                <a:lnTo>
                  <a:pt x="969299" y="3233951"/>
                </a:lnTo>
                <a:lnTo>
                  <a:pt x="1448435" y="3233951"/>
                </a:lnTo>
                <a:lnTo>
                  <a:pt x="1448435" y="4037261"/>
                </a:lnTo>
                <a:lnTo>
                  <a:pt x="1806451" y="4037261"/>
                </a:lnTo>
                <a:lnTo>
                  <a:pt x="1806451" y="3233951"/>
                </a:lnTo>
                <a:lnTo>
                  <a:pt x="2133130" y="3233951"/>
                </a:lnTo>
                <a:lnTo>
                  <a:pt x="2162686" y="3233951"/>
                </a:lnTo>
                <a:lnTo>
                  <a:pt x="2256031" y="3233951"/>
                </a:lnTo>
                <a:lnTo>
                  <a:pt x="2256031" y="4037261"/>
                </a:lnTo>
                <a:lnTo>
                  <a:pt x="2614048" y="4037261"/>
                </a:lnTo>
                <a:lnTo>
                  <a:pt x="2614048" y="3591967"/>
                </a:lnTo>
                <a:lnTo>
                  <a:pt x="2966720" y="3591967"/>
                </a:lnTo>
                <a:lnTo>
                  <a:pt x="2966720" y="4037261"/>
                </a:lnTo>
                <a:lnTo>
                  <a:pt x="3324736" y="4037261"/>
                </a:lnTo>
                <a:lnTo>
                  <a:pt x="3324736" y="3233951"/>
                </a:lnTo>
                <a:lnTo>
                  <a:pt x="3418081" y="3233951"/>
                </a:lnTo>
                <a:lnTo>
                  <a:pt x="3418081" y="4037261"/>
                </a:lnTo>
                <a:lnTo>
                  <a:pt x="4486786" y="4037261"/>
                </a:lnTo>
                <a:lnTo>
                  <a:pt x="4486786" y="3682807"/>
                </a:lnTo>
                <a:lnTo>
                  <a:pt x="3776098" y="3682807"/>
                </a:lnTo>
                <a:lnTo>
                  <a:pt x="3776098" y="3591967"/>
                </a:lnTo>
                <a:lnTo>
                  <a:pt x="4308669" y="3591967"/>
                </a:lnTo>
                <a:lnTo>
                  <a:pt x="4308669" y="3324791"/>
                </a:lnTo>
                <a:lnTo>
                  <a:pt x="3776098" y="3324791"/>
                </a:lnTo>
                <a:lnTo>
                  <a:pt x="3776098" y="3233951"/>
                </a:lnTo>
                <a:lnTo>
                  <a:pt x="4486786" y="3233951"/>
                </a:lnTo>
                <a:lnTo>
                  <a:pt x="4486786" y="2879498"/>
                </a:lnTo>
                <a:lnTo>
                  <a:pt x="3324736" y="2879498"/>
                </a:lnTo>
                <a:lnTo>
                  <a:pt x="3293399" y="2879498"/>
                </a:lnTo>
                <a:lnTo>
                  <a:pt x="2966720" y="2879498"/>
                </a:lnTo>
                <a:lnTo>
                  <a:pt x="2966720" y="3324791"/>
                </a:lnTo>
                <a:lnTo>
                  <a:pt x="2614048" y="3324791"/>
                </a:lnTo>
                <a:lnTo>
                  <a:pt x="2614048" y="2879498"/>
                </a:lnTo>
                <a:lnTo>
                  <a:pt x="2162686" y="2879498"/>
                </a:lnTo>
                <a:lnTo>
                  <a:pt x="2133130" y="287949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64973-C615-8968-3609-AC5F937D8C69}"/>
              </a:ext>
            </a:extLst>
          </p:cNvPr>
          <p:cNvSpPr txBox="1"/>
          <p:nvPr/>
        </p:nvSpPr>
        <p:spPr>
          <a:xfrm>
            <a:off x="334536" y="479502"/>
            <a:ext cx="10536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Úspěchy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B12AD-8AF6-AC7F-75EB-B5BB2503F4C1}"/>
              </a:ext>
            </a:extLst>
          </p:cNvPr>
          <p:cNvSpPr/>
          <p:nvPr/>
        </p:nvSpPr>
        <p:spPr>
          <a:xfrm>
            <a:off x="13350240" y="0"/>
            <a:ext cx="434484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68ADD9A0-BED9-1A51-4E56-14DC31DC0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36" y="1720840"/>
            <a:ext cx="1146628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2015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: Píseň 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"</a:t>
            </a:r>
            <a:r>
              <a:rPr kumimoji="0" lang="cs-CZ" altLang="cs-CZ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Oh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My Love"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se proslavil díky reklamě a umístil se v UK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Singles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Chart.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 Demi" panose="020E0802020502020306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2016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: Píseň 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"</a:t>
            </a:r>
            <a:r>
              <a:rPr kumimoji="0" lang="cs-CZ" altLang="cs-CZ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Unstoppable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"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získala zlatou certifikaci RIAA (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Recording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Industry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Association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 Demi" panose="020E0802020502020306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of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America).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 Demi" panose="020E0802020502020306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Jejich skladby často využívány v reklamách, filmech a TV.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 Demi" panose="020E0802020502020306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Nemají velká ocenění, ale široké uznání fanoušků. </a:t>
            </a:r>
          </a:p>
        </p:txBody>
      </p:sp>
      <p:pic>
        <p:nvPicPr>
          <p:cNvPr id="22" name="Picture 21" descr="A blue electric guitar on a black background&#10;&#10;Description automatically generated">
            <a:extLst>
              <a:ext uri="{FF2B5EF4-FFF2-40B4-BE49-F238E27FC236}">
                <a16:creationId xmlns:a16="http://schemas.microsoft.com/office/drawing/2014/main" id="{706CFF03-FE82-80C7-2E18-DFF35D179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62" y="3261549"/>
            <a:ext cx="2738137" cy="27381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E3B493-797B-89BC-A670-41575B8C4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735" y="5644395"/>
            <a:ext cx="181000" cy="1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225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sword pointing at a tiger&#10;&#10;Description automatically generated">
            <a:extLst>
              <a:ext uri="{FF2B5EF4-FFF2-40B4-BE49-F238E27FC236}">
                <a16:creationId xmlns:a16="http://schemas.microsoft.com/office/drawing/2014/main" id="{8AAC093E-0319-BCA0-1A2D-D18D66BAC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4489"/>
            <a:ext cx="12192000" cy="6852646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126FED-2810-84EB-F935-5136C85F013F}"/>
              </a:ext>
            </a:extLst>
          </p:cNvPr>
          <p:cNvSpPr/>
          <p:nvPr/>
        </p:nvSpPr>
        <p:spPr>
          <a:xfrm>
            <a:off x="0" y="-2799644"/>
            <a:ext cx="12192000" cy="6931377"/>
          </a:xfrm>
          <a:custGeom>
            <a:avLst/>
            <a:gdLst/>
            <a:ahLst/>
            <a:cxnLst/>
            <a:rect l="l" t="t" r="r" b="b"/>
            <a:pathLst>
              <a:path w="12192000" h="6931377">
                <a:moveTo>
                  <a:pt x="8802945" y="4189692"/>
                </a:moveTo>
                <a:lnTo>
                  <a:pt x="9014162" y="4189692"/>
                </a:lnTo>
                <a:cubicBezTo>
                  <a:pt x="9074518" y="4189692"/>
                  <a:pt x="9104697" y="4215092"/>
                  <a:pt x="9104697" y="4265892"/>
                </a:cubicBezTo>
                <a:cubicBezTo>
                  <a:pt x="9104697" y="4316692"/>
                  <a:pt x="9074518" y="4342092"/>
                  <a:pt x="9014162" y="4342092"/>
                </a:cubicBezTo>
                <a:lnTo>
                  <a:pt x="8802945" y="4342092"/>
                </a:lnTo>
                <a:close/>
                <a:moveTo>
                  <a:pt x="7887045" y="3971165"/>
                </a:moveTo>
                <a:lnTo>
                  <a:pt x="7988415" y="4265892"/>
                </a:lnTo>
                <a:lnTo>
                  <a:pt x="7785675" y="4265892"/>
                </a:lnTo>
                <a:close/>
                <a:moveTo>
                  <a:pt x="4953322" y="3913848"/>
                </a:moveTo>
                <a:cubicBezTo>
                  <a:pt x="5004725" y="3913848"/>
                  <a:pt x="5049072" y="3932795"/>
                  <a:pt x="5086362" y="3970689"/>
                </a:cubicBezTo>
                <a:cubicBezTo>
                  <a:pt x="5123653" y="4008582"/>
                  <a:pt x="5142298" y="4053643"/>
                  <a:pt x="5142298" y="4105872"/>
                </a:cubicBezTo>
                <a:cubicBezTo>
                  <a:pt x="5142298" y="4159133"/>
                  <a:pt x="5123903" y="4204452"/>
                  <a:pt x="5087113" y="4241830"/>
                </a:cubicBezTo>
                <a:cubicBezTo>
                  <a:pt x="5050322" y="4279207"/>
                  <a:pt x="5005725" y="4297896"/>
                  <a:pt x="4953322" y="4297896"/>
                </a:cubicBezTo>
                <a:cubicBezTo>
                  <a:pt x="4900918" y="4297896"/>
                  <a:pt x="4856321" y="4279207"/>
                  <a:pt x="4819531" y="4241830"/>
                </a:cubicBezTo>
                <a:cubicBezTo>
                  <a:pt x="4782740" y="4204452"/>
                  <a:pt x="4764345" y="4159133"/>
                  <a:pt x="4764345" y="4105872"/>
                </a:cubicBezTo>
                <a:cubicBezTo>
                  <a:pt x="4764345" y="4052611"/>
                  <a:pt x="4782740" y="4007292"/>
                  <a:pt x="4819531" y="3969915"/>
                </a:cubicBezTo>
                <a:cubicBezTo>
                  <a:pt x="4856321" y="3932537"/>
                  <a:pt x="4900918" y="3913848"/>
                  <a:pt x="4953322" y="3913848"/>
                </a:cubicBezTo>
                <a:close/>
                <a:moveTo>
                  <a:pt x="8802945" y="3869652"/>
                </a:moveTo>
                <a:lnTo>
                  <a:pt x="9014162" y="3869652"/>
                </a:lnTo>
                <a:cubicBezTo>
                  <a:pt x="9074518" y="3869652"/>
                  <a:pt x="9104697" y="3895052"/>
                  <a:pt x="9104697" y="3945852"/>
                </a:cubicBezTo>
                <a:cubicBezTo>
                  <a:pt x="9104697" y="3996652"/>
                  <a:pt x="9074518" y="4022052"/>
                  <a:pt x="9014162" y="4022052"/>
                </a:cubicBezTo>
                <a:lnTo>
                  <a:pt x="8802945" y="4022052"/>
                </a:lnTo>
                <a:close/>
                <a:moveTo>
                  <a:pt x="6821745" y="3869652"/>
                </a:moveTo>
                <a:lnTo>
                  <a:pt x="7032962" y="3869652"/>
                </a:lnTo>
                <a:cubicBezTo>
                  <a:pt x="7093319" y="3869652"/>
                  <a:pt x="7123497" y="3895052"/>
                  <a:pt x="7123497" y="3945852"/>
                </a:cubicBezTo>
                <a:cubicBezTo>
                  <a:pt x="7123497" y="3996652"/>
                  <a:pt x="7093319" y="4022052"/>
                  <a:pt x="7032962" y="4022052"/>
                </a:cubicBezTo>
                <a:lnTo>
                  <a:pt x="6821745" y="4022052"/>
                </a:lnTo>
                <a:close/>
                <a:moveTo>
                  <a:pt x="5831145" y="3869652"/>
                </a:moveTo>
                <a:lnTo>
                  <a:pt x="6042362" y="3869652"/>
                </a:lnTo>
                <a:cubicBezTo>
                  <a:pt x="6102719" y="3869652"/>
                  <a:pt x="6132897" y="3895052"/>
                  <a:pt x="6132897" y="3945852"/>
                </a:cubicBezTo>
                <a:cubicBezTo>
                  <a:pt x="6132897" y="3996652"/>
                  <a:pt x="6102719" y="4022052"/>
                  <a:pt x="6042362" y="4022052"/>
                </a:cubicBezTo>
                <a:lnTo>
                  <a:pt x="5831145" y="4022052"/>
                </a:lnTo>
                <a:close/>
                <a:moveTo>
                  <a:pt x="10477821" y="3610572"/>
                </a:moveTo>
                <a:lnTo>
                  <a:pt x="10477821" y="4601172"/>
                </a:lnTo>
                <a:lnTo>
                  <a:pt x="11392221" y="4601172"/>
                </a:lnTo>
                <a:lnTo>
                  <a:pt x="11392221" y="4297896"/>
                </a:lnTo>
                <a:lnTo>
                  <a:pt x="10784144" y="4297896"/>
                </a:lnTo>
                <a:lnTo>
                  <a:pt x="10784144" y="4220172"/>
                </a:lnTo>
                <a:lnTo>
                  <a:pt x="11239821" y="4220172"/>
                </a:lnTo>
                <a:lnTo>
                  <a:pt x="11239821" y="3991572"/>
                </a:lnTo>
                <a:lnTo>
                  <a:pt x="10784144" y="3991572"/>
                </a:lnTo>
                <a:lnTo>
                  <a:pt x="10784144" y="3913848"/>
                </a:lnTo>
                <a:lnTo>
                  <a:pt x="11392221" y="3913848"/>
                </a:lnTo>
                <a:lnTo>
                  <a:pt x="11392221" y="3610572"/>
                </a:lnTo>
                <a:close/>
                <a:moveTo>
                  <a:pt x="9487221" y="3610572"/>
                </a:moveTo>
                <a:lnTo>
                  <a:pt x="9487221" y="4601172"/>
                </a:lnTo>
                <a:lnTo>
                  <a:pt x="10401621" y="4601172"/>
                </a:lnTo>
                <a:lnTo>
                  <a:pt x="10401621" y="4297896"/>
                </a:lnTo>
                <a:lnTo>
                  <a:pt x="9793545" y="4297896"/>
                </a:lnTo>
                <a:lnTo>
                  <a:pt x="9793545" y="3610572"/>
                </a:lnTo>
                <a:close/>
                <a:moveTo>
                  <a:pt x="8496620" y="3610572"/>
                </a:moveTo>
                <a:lnTo>
                  <a:pt x="8496620" y="4601172"/>
                </a:lnTo>
                <a:lnTo>
                  <a:pt x="9075741" y="4601172"/>
                </a:lnTo>
                <a:cubicBezTo>
                  <a:pt x="9168196" y="4601172"/>
                  <a:pt x="9247191" y="4568406"/>
                  <a:pt x="9312723" y="4502874"/>
                </a:cubicBezTo>
                <a:cubicBezTo>
                  <a:pt x="9378254" y="4437342"/>
                  <a:pt x="9411021" y="4358348"/>
                  <a:pt x="9411021" y="4265892"/>
                </a:cubicBezTo>
                <a:cubicBezTo>
                  <a:pt x="9411021" y="4226268"/>
                  <a:pt x="9392225" y="4172928"/>
                  <a:pt x="9354633" y="4105872"/>
                </a:cubicBezTo>
                <a:cubicBezTo>
                  <a:pt x="9392225" y="4038816"/>
                  <a:pt x="9411021" y="3985476"/>
                  <a:pt x="9411021" y="3945852"/>
                </a:cubicBezTo>
                <a:cubicBezTo>
                  <a:pt x="9411021" y="3853396"/>
                  <a:pt x="9378254" y="3774402"/>
                  <a:pt x="9312723" y="3708870"/>
                </a:cubicBezTo>
                <a:cubicBezTo>
                  <a:pt x="9247191" y="3643338"/>
                  <a:pt x="9168196" y="3610572"/>
                  <a:pt x="9075741" y="3610572"/>
                </a:cubicBezTo>
                <a:close/>
                <a:moveTo>
                  <a:pt x="7688925" y="3610572"/>
                </a:moveTo>
                <a:lnTo>
                  <a:pt x="7353621" y="4601172"/>
                </a:lnTo>
                <a:lnTo>
                  <a:pt x="7673804" y="4601172"/>
                </a:lnTo>
                <a:lnTo>
                  <a:pt x="7715095" y="4479252"/>
                </a:lnTo>
                <a:lnTo>
                  <a:pt x="8058995" y="4479252"/>
                </a:lnTo>
                <a:lnTo>
                  <a:pt x="8100286" y="4601172"/>
                </a:lnTo>
                <a:lnTo>
                  <a:pt x="8420444" y="4601172"/>
                </a:lnTo>
                <a:lnTo>
                  <a:pt x="8085141" y="3610572"/>
                </a:lnTo>
                <a:close/>
                <a:moveTo>
                  <a:pt x="6515421" y="3610572"/>
                </a:moveTo>
                <a:lnTo>
                  <a:pt x="6515421" y="4601172"/>
                </a:lnTo>
                <a:lnTo>
                  <a:pt x="6821745" y="4601172"/>
                </a:lnTo>
                <a:lnTo>
                  <a:pt x="6821745" y="4281132"/>
                </a:lnTo>
                <a:lnTo>
                  <a:pt x="7095374" y="4281132"/>
                </a:lnTo>
                <a:cubicBezTo>
                  <a:pt x="7187608" y="4281132"/>
                  <a:pt x="7266407" y="4248366"/>
                  <a:pt x="7331773" y="4182834"/>
                </a:cubicBezTo>
                <a:cubicBezTo>
                  <a:pt x="7397138" y="4117302"/>
                  <a:pt x="7429821" y="4038308"/>
                  <a:pt x="7429821" y="3945852"/>
                </a:cubicBezTo>
                <a:cubicBezTo>
                  <a:pt x="7429821" y="3853396"/>
                  <a:pt x="7397055" y="3774402"/>
                  <a:pt x="7331523" y="3708870"/>
                </a:cubicBezTo>
                <a:cubicBezTo>
                  <a:pt x="7265991" y="3643338"/>
                  <a:pt x="7186997" y="3610572"/>
                  <a:pt x="7094541" y="3610572"/>
                </a:cubicBezTo>
                <a:close/>
                <a:moveTo>
                  <a:pt x="5524821" y="3610572"/>
                </a:moveTo>
                <a:lnTo>
                  <a:pt x="5524821" y="4601172"/>
                </a:lnTo>
                <a:lnTo>
                  <a:pt x="5831145" y="4601172"/>
                </a:lnTo>
                <a:lnTo>
                  <a:pt x="5831145" y="4281132"/>
                </a:lnTo>
                <a:lnTo>
                  <a:pt x="6104774" y="4281132"/>
                </a:lnTo>
                <a:cubicBezTo>
                  <a:pt x="6197008" y="4281132"/>
                  <a:pt x="6275807" y="4248366"/>
                  <a:pt x="6341173" y="4182834"/>
                </a:cubicBezTo>
                <a:cubicBezTo>
                  <a:pt x="6406538" y="4117302"/>
                  <a:pt x="6439221" y="4038308"/>
                  <a:pt x="6439221" y="3945852"/>
                </a:cubicBezTo>
                <a:cubicBezTo>
                  <a:pt x="6439221" y="3853396"/>
                  <a:pt x="6406455" y="3774402"/>
                  <a:pt x="6340923" y="3708870"/>
                </a:cubicBezTo>
                <a:cubicBezTo>
                  <a:pt x="6275391" y="3643338"/>
                  <a:pt x="6196397" y="3610572"/>
                  <a:pt x="6103941" y="3610572"/>
                </a:cubicBezTo>
                <a:close/>
                <a:moveTo>
                  <a:pt x="4953322" y="3610572"/>
                </a:moveTo>
                <a:cubicBezTo>
                  <a:pt x="4817178" y="3610572"/>
                  <a:pt x="4700592" y="3659086"/>
                  <a:pt x="4603564" y="3756114"/>
                </a:cubicBezTo>
                <a:cubicBezTo>
                  <a:pt x="4506535" y="3853142"/>
                  <a:pt x="4458021" y="3969728"/>
                  <a:pt x="4458021" y="4105872"/>
                </a:cubicBezTo>
                <a:cubicBezTo>
                  <a:pt x="4458021" y="4243032"/>
                  <a:pt x="4506282" y="4359872"/>
                  <a:pt x="4602801" y="4456392"/>
                </a:cubicBezTo>
                <a:cubicBezTo>
                  <a:pt x="4699322" y="4552912"/>
                  <a:pt x="4816161" y="4601172"/>
                  <a:pt x="4953322" y="4601172"/>
                </a:cubicBezTo>
                <a:cubicBezTo>
                  <a:pt x="5089465" y="4601172"/>
                  <a:pt x="5206052" y="4552658"/>
                  <a:pt x="5303080" y="4455630"/>
                </a:cubicBezTo>
                <a:cubicBezTo>
                  <a:pt x="5400107" y="4358602"/>
                  <a:pt x="5448621" y="4242016"/>
                  <a:pt x="5448621" y="4105872"/>
                </a:cubicBezTo>
                <a:cubicBezTo>
                  <a:pt x="5448621" y="3969728"/>
                  <a:pt x="5400107" y="3853142"/>
                  <a:pt x="5303080" y="3756114"/>
                </a:cubicBezTo>
                <a:cubicBezTo>
                  <a:pt x="5206052" y="3659086"/>
                  <a:pt x="5089465" y="3610572"/>
                  <a:pt x="4953322" y="3610572"/>
                </a:cubicBezTo>
                <a:close/>
                <a:moveTo>
                  <a:pt x="3467422" y="3610572"/>
                </a:moveTo>
                <a:lnTo>
                  <a:pt x="3467422" y="3913848"/>
                </a:lnTo>
                <a:lnTo>
                  <a:pt x="3772222" y="3913848"/>
                </a:lnTo>
                <a:lnTo>
                  <a:pt x="3772222" y="4601172"/>
                </a:lnTo>
                <a:lnTo>
                  <a:pt x="4078546" y="4601172"/>
                </a:lnTo>
                <a:lnTo>
                  <a:pt x="4078546" y="3913848"/>
                </a:lnTo>
                <a:lnTo>
                  <a:pt x="4381822" y="3913848"/>
                </a:lnTo>
                <a:lnTo>
                  <a:pt x="4381822" y="3610572"/>
                </a:lnTo>
                <a:close/>
                <a:moveTo>
                  <a:pt x="2888301" y="3610572"/>
                </a:moveTo>
                <a:cubicBezTo>
                  <a:pt x="2803973" y="3610572"/>
                  <a:pt x="2732092" y="3640357"/>
                  <a:pt x="2672655" y="3699928"/>
                </a:cubicBezTo>
                <a:cubicBezTo>
                  <a:pt x="2613220" y="3759500"/>
                  <a:pt x="2583502" y="3831536"/>
                  <a:pt x="2583502" y="3916039"/>
                </a:cubicBezTo>
                <a:cubicBezTo>
                  <a:pt x="2583502" y="4034165"/>
                  <a:pt x="2645478" y="4127851"/>
                  <a:pt x="2769430" y="4197098"/>
                </a:cubicBezTo>
                <a:lnTo>
                  <a:pt x="2888301" y="4264297"/>
                </a:lnTo>
                <a:cubicBezTo>
                  <a:pt x="2891349" y="4269392"/>
                  <a:pt x="2892873" y="4274480"/>
                  <a:pt x="2892873" y="4279560"/>
                </a:cubicBezTo>
                <a:cubicBezTo>
                  <a:pt x="2892873" y="4288736"/>
                  <a:pt x="2888301" y="4294848"/>
                  <a:pt x="2879157" y="4297896"/>
                </a:cubicBezTo>
                <a:lnTo>
                  <a:pt x="2476822" y="4297896"/>
                </a:lnTo>
                <a:lnTo>
                  <a:pt x="2476822" y="4601172"/>
                </a:lnTo>
                <a:lnTo>
                  <a:pt x="2979742" y="4601172"/>
                </a:lnTo>
                <a:cubicBezTo>
                  <a:pt x="3064070" y="4601172"/>
                  <a:pt x="3135951" y="4571387"/>
                  <a:pt x="3195387" y="4511816"/>
                </a:cubicBezTo>
                <a:cubicBezTo>
                  <a:pt x="3254823" y="4452245"/>
                  <a:pt x="3284542" y="4380208"/>
                  <a:pt x="3284542" y="4295705"/>
                </a:cubicBezTo>
                <a:cubicBezTo>
                  <a:pt x="3284542" y="4177579"/>
                  <a:pt x="3222565" y="4083893"/>
                  <a:pt x="3098613" y="4014646"/>
                </a:cubicBezTo>
                <a:lnTo>
                  <a:pt x="2979742" y="3947448"/>
                </a:lnTo>
                <a:cubicBezTo>
                  <a:pt x="2976694" y="3942352"/>
                  <a:pt x="2975170" y="3937264"/>
                  <a:pt x="2975170" y="3932184"/>
                </a:cubicBezTo>
                <a:cubicBezTo>
                  <a:pt x="2975170" y="3923008"/>
                  <a:pt x="2979742" y="3916896"/>
                  <a:pt x="2988886" y="3913848"/>
                </a:cubicBezTo>
                <a:lnTo>
                  <a:pt x="3391222" y="3913848"/>
                </a:lnTo>
                <a:lnTo>
                  <a:pt x="3391222" y="3610572"/>
                </a:lnTo>
                <a:close/>
                <a:moveTo>
                  <a:pt x="1486221" y="3610572"/>
                </a:moveTo>
                <a:lnTo>
                  <a:pt x="1486221" y="4601172"/>
                </a:lnTo>
                <a:lnTo>
                  <a:pt x="1792545" y="4601172"/>
                </a:lnTo>
                <a:lnTo>
                  <a:pt x="1792545" y="4098252"/>
                </a:lnTo>
                <a:cubicBezTo>
                  <a:pt x="1856919" y="4098252"/>
                  <a:pt x="1916259" y="4127208"/>
                  <a:pt x="1970568" y="4185120"/>
                </a:cubicBezTo>
                <a:cubicBezTo>
                  <a:pt x="2053054" y="4273512"/>
                  <a:pt x="2094298" y="4412196"/>
                  <a:pt x="2094298" y="4601172"/>
                </a:cubicBezTo>
                <a:lnTo>
                  <a:pt x="2400622" y="4601172"/>
                </a:lnTo>
                <a:lnTo>
                  <a:pt x="2400622" y="3610572"/>
                </a:lnTo>
                <a:lnTo>
                  <a:pt x="2094298" y="3610572"/>
                </a:lnTo>
                <a:lnTo>
                  <a:pt x="2095821" y="3869652"/>
                </a:lnTo>
                <a:cubicBezTo>
                  <a:pt x="2059246" y="3802596"/>
                  <a:pt x="1988634" y="3744176"/>
                  <a:pt x="1883985" y="3694392"/>
                </a:cubicBezTo>
                <a:cubicBezTo>
                  <a:pt x="1766130" y="3638512"/>
                  <a:pt x="1635573" y="3610572"/>
                  <a:pt x="1492317" y="3610572"/>
                </a:cubicBezTo>
                <a:close/>
                <a:moveTo>
                  <a:pt x="390465" y="3610572"/>
                </a:moveTo>
                <a:lnTo>
                  <a:pt x="390465" y="3913848"/>
                </a:lnTo>
                <a:lnTo>
                  <a:pt x="495621" y="3913848"/>
                </a:lnTo>
                <a:lnTo>
                  <a:pt x="495621" y="4142948"/>
                </a:lnTo>
                <a:cubicBezTo>
                  <a:pt x="495621" y="4269218"/>
                  <a:pt x="540325" y="4377156"/>
                  <a:pt x="629733" y="4466762"/>
                </a:cubicBezTo>
                <a:cubicBezTo>
                  <a:pt x="719141" y="4556369"/>
                  <a:pt x="826837" y="4601172"/>
                  <a:pt x="952821" y="4601172"/>
                </a:cubicBezTo>
                <a:cubicBezTo>
                  <a:pt x="1078805" y="4601172"/>
                  <a:pt x="1186501" y="4556468"/>
                  <a:pt x="1275909" y="4467060"/>
                </a:cubicBezTo>
                <a:cubicBezTo>
                  <a:pt x="1365318" y="4377652"/>
                  <a:pt x="1410022" y="4269956"/>
                  <a:pt x="1410022" y="4143972"/>
                </a:cubicBezTo>
                <a:lnTo>
                  <a:pt x="1410022" y="3610572"/>
                </a:lnTo>
                <a:lnTo>
                  <a:pt x="1103697" y="3610572"/>
                </a:lnTo>
                <a:lnTo>
                  <a:pt x="1103697" y="4145163"/>
                </a:lnTo>
                <a:cubicBezTo>
                  <a:pt x="1103697" y="4186914"/>
                  <a:pt x="1088862" y="4222807"/>
                  <a:pt x="1059192" y="4252843"/>
                </a:cubicBezTo>
                <a:cubicBezTo>
                  <a:pt x="1029521" y="4282878"/>
                  <a:pt x="994065" y="4297896"/>
                  <a:pt x="952821" y="4297896"/>
                </a:cubicBezTo>
                <a:cubicBezTo>
                  <a:pt x="911578" y="4297896"/>
                  <a:pt x="876121" y="4282878"/>
                  <a:pt x="846451" y="4252843"/>
                </a:cubicBezTo>
                <a:cubicBezTo>
                  <a:pt x="816780" y="4222807"/>
                  <a:pt x="801945" y="4186914"/>
                  <a:pt x="801945" y="4145163"/>
                </a:cubicBezTo>
                <a:lnTo>
                  <a:pt x="801945" y="361057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931377"/>
                </a:lnTo>
                <a:lnTo>
                  <a:pt x="0" y="69313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77CC1-5FED-264C-3287-871521E95197}"/>
              </a:ext>
            </a:extLst>
          </p:cNvPr>
          <p:cNvSpPr txBox="1"/>
          <p:nvPr/>
        </p:nvSpPr>
        <p:spPr>
          <a:xfrm>
            <a:off x="855406" y="2379406"/>
            <a:ext cx="41787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Berlin Sans FB" panose="020E0602020502020306" pitchFamily="34" charset="0"/>
              </a:rPr>
              <a:t>Motivace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Berlin Sans FB" panose="020E0602020502020306" pitchFamily="34" charset="0"/>
              </a:rPr>
              <a:t>Odvaha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Berlin Sans FB" panose="020E0602020502020306" pitchFamily="34" charset="0"/>
              </a:rPr>
              <a:t>Překonávání překážek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Berlin Sans FB" panose="020E0602020502020306" pitchFamily="34" charset="0"/>
              </a:rPr>
              <a:t>Hymna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Berlin Sans FB" panose="020E0602020502020306" pitchFamily="34" charset="0"/>
              </a:rPr>
              <a:t>Nejpopulárnější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Berlin Sans FB" panose="020E0602020502020306" pitchFamily="34" charset="0"/>
              </a:rPr>
              <a:t>1,5 milionu krát na Spotify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latin typeface="Berlin Sans FB" panose="020E0602020502020306" pitchFamily="34" charset="0"/>
            </a:endParaRPr>
          </a:p>
        </p:txBody>
      </p:sp>
      <p:pic>
        <p:nvPicPr>
          <p:cNvPr id="9" name="Picture 8" descr="A cartoon of a person wearing sunglasses&#10;&#10;Description automatically generated">
            <a:extLst>
              <a:ext uri="{FF2B5EF4-FFF2-40B4-BE49-F238E27FC236}">
                <a16:creationId xmlns:a16="http://schemas.microsoft.com/office/drawing/2014/main" id="{B825A009-0DF0-01FB-4069-4EFB5618E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15" y="1646968"/>
            <a:ext cx="9264057" cy="52110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flag on a pole&#10;&#10;Description automatically generated">
            <a:extLst>
              <a:ext uri="{FF2B5EF4-FFF2-40B4-BE49-F238E27FC236}">
                <a16:creationId xmlns:a16="http://schemas.microsoft.com/office/drawing/2014/main" id="{A26D4131-FE5F-66AC-E8F5-810C5F57D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1042" y="1986783"/>
            <a:ext cx="5731998" cy="3224249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732500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sword pointing at a tiger&#10;&#10;Description automatically generated">
            <a:extLst>
              <a:ext uri="{FF2B5EF4-FFF2-40B4-BE49-F238E27FC236}">
                <a16:creationId xmlns:a16="http://schemas.microsoft.com/office/drawing/2014/main" id="{8AAC093E-0319-BCA0-1A2D-D18D66BAC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4"/>
            <a:ext cx="12192000" cy="6852646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126FED-2810-84EB-F935-5136C85F013F}"/>
              </a:ext>
            </a:extLst>
          </p:cNvPr>
          <p:cNvSpPr/>
          <p:nvPr/>
        </p:nvSpPr>
        <p:spPr>
          <a:xfrm>
            <a:off x="-190929342" y="-99568000"/>
            <a:ext cx="240510142" cy="160502600"/>
          </a:xfrm>
          <a:custGeom>
            <a:avLst/>
            <a:gdLst/>
            <a:ahLst/>
            <a:cxnLst/>
            <a:rect l="l" t="t" r="r" b="b"/>
            <a:pathLst>
              <a:path w="12192000" h="6931377">
                <a:moveTo>
                  <a:pt x="8802945" y="4189692"/>
                </a:moveTo>
                <a:lnTo>
                  <a:pt x="9014162" y="4189692"/>
                </a:lnTo>
                <a:cubicBezTo>
                  <a:pt x="9074518" y="4189692"/>
                  <a:pt x="9104697" y="4215092"/>
                  <a:pt x="9104697" y="4265892"/>
                </a:cubicBezTo>
                <a:cubicBezTo>
                  <a:pt x="9104697" y="4316692"/>
                  <a:pt x="9074518" y="4342092"/>
                  <a:pt x="9014162" y="4342092"/>
                </a:cubicBezTo>
                <a:lnTo>
                  <a:pt x="8802945" y="4342092"/>
                </a:lnTo>
                <a:close/>
                <a:moveTo>
                  <a:pt x="7887045" y="3971165"/>
                </a:moveTo>
                <a:lnTo>
                  <a:pt x="7988415" y="4265892"/>
                </a:lnTo>
                <a:lnTo>
                  <a:pt x="7785675" y="4265892"/>
                </a:lnTo>
                <a:close/>
                <a:moveTo>
                  <a:pt x="4953322" y="3913848"/>
                </a:moveTo>
                <a:cubicBezTo>
                  <a:pt x="5004725" y="3913848"/>
                  <a:pt x="5049072" y="3932795"/>
                  <a:pt x="5086362" y="3970689"/>
                </a:cubicBezTo>
                <a:cubicBezTo>
                  <a:pt x="5123653" y="4008582"/>
                  <a:pt x="5142298" y="4053643"/>
                  <a:pt x="5142298" y="4105872"/>
                </a:cubicBezTo>
                <a:cubicBezTo>
                  <a:pt x="5142298" y="4159133"/>
                  <a:pt x="5123903" y="4204452"/>
                  <a:pt x="5087113" y="4241830"/>
                </a:cubicBezTo>
                <a:cubicBezTo>
                  <a:pt x="5050322" y="4279207"/>
                  <a:pt x="5005725" y="4297896"/>
                  <a:pt x="4953322" y="4297896"/>
                </a:cubicBezTo>
                <a:cubicBezTo>
                  <a:pt x="4900918" y="4297896"/>
                  <a:pt x="4856321" y="4279207"/>
                  <a:pt x="4819531" y="4241830"/>
                </a:cubicBezTo>
                <a:cubicBezTo>
                  <a:pt x="4782740" y="4204452"/>
                  <a:pt x="4764345" y="4159133"/>
                  <a:pt x="4764345" y="4105872"/>
                </a:cubicBezTo>
                <a:cubicBezTo>
                  <a:pt x="4764345" y="4052611"/>
                  <a:pt x="4782740" y="4007292"/>
                  <a:pt x="4819531" y="3969915"/>
                </a:cubicBezTo>
                <a:cubicBezTo>
                  <a:pt x="4856321" y="3932537"/>
                  <a:pt x="4900918" y="3913848"/>
                  <a:pt x="4953322" y="3913848"/>
                </a:cubicBezTo>
                <a:close/>
                <a:moveTo>
                  <a:pt x="8802945" y="3869652"/>
                </a:moveTo>
                <a:lnTo>
                  <a:pt x="9014162" y="3869652"/>
                </a:lnTo>
                <a:cubicBezTo>
                  <a:pt x="9074518" y="3869652"/>
                  <a:pt x="9104697" y="3895052"/>
                  <a:pt x="9104697" y="3945852"/>
                </a:cubicBezTo>
                <a:cubicBezTo>
                  <a:pt x="9104697" y="3996652"/>
                  <a:pt x="9074518" y="4022052"/>
                  <a:pt x="9014162" y="4022052"/>
                </a:cubicBezTo>
                <a:lnTo>
                  <a:pt x="8802945" y="4022052"/>
                </a:lnTo>
                <a:close/>
                <a:moveTo>
                  <a:pt x="6821745" y="3869652"/>
                </a:moveTo>
                <a:lnTo>
                  <a:pt x="7032962" y="3869652"/>
                </a:lnTo>
                <a:cubicBezTo>
                  <a:pt x="7093319" y="3869652"/>
                  <a:pt x="7123497" y="3895052"/>
                  <a:pt x="7123497" y="3945852"/>
                </a:cubicBezTo>
                <a:cubicBezTo>
                  <a:pt x="7123497" y="3996652"/>
                  <a:pt x="7093319" y="4022052"/>
                  <a:pt x="7032962" y="4022052"/>
                </a:cubicBezTo>
                <a:lnTo>
                  <a:pt x="6821745" y="4022052"/>
                </a:lnTo>
                <a:close/>
                <a:moveTo>
                  <a:pt x="5831145" y="3869652"/>
                </a:moveTo>
                <a:lnTo>
                  <a:pt x="6042362" y="3869652"/>
                </a:lnTo>
                <a:cubicBezTo>
                  <a:pt x="6102719" y="3869652"/>
                  <a:pt x="6132897" y="3895052"/>
                  <a:pt x="6132897" y="3945852"/>
                </a:cubicBezTo>
                <a:cubicBezTo>
                  <a:pt x="6132897" y="3996652"/>
                  <a:pt x="6102719" y="4022052"/>
                  <a:pt x="6042362" y="4022052"/>
                </a:cubicBezTo>
                <a:lnTo>
                  <a:pt x="5831145" y="4022052"/>
                </a:lnTo>
                <a:close/>
                <a:moveTo>
                  <a:pt x="10477821" y="3610572"/>
                </a:moveTo>
                <a:lnTo>
                  <a:pt x="10477821" y="4601172"/>
                </a:lnTo>
                <a:lnTo>
                  <a:pt x="11392221" y="4601172"/>
                </a:lnTo>
                <a:lnTo>
                  <a:pt x="11392221" y="4297896"/>
                </a:lnTo>
                <a:lnTo>
                  <a:pt x="10784144" y="4297896"/>
                </a:lnTo>
                <a:lnTo>
                  <a:pt x="10784144" y="4220172"/>
                </a:lnTo>
                <a:lnTo>
                  <a:pt x="11239821" y="4220172"/>
                </a:lnTo>
                <a:lnTo>
                  <a:pt x="11239821" y="3991572"/>
                </a:lnTo>
                <a:lnTo>
                  <a:pt x="10784144" y="3991572"/>
                </a:lnTo>
                <a:lnTo>
                  <a:pt x="10784144" y="3913848"/>
                </a:lnTo>
                <a:lnTo>
                  <a:pt x="11392221" y="3913848"/>
                </a:lnTo>
                <a:lnTo>
                  <a:pt x="11392221" y="3610572"/>
                </a:lnTo>
                <a:close/>
                <a:moveTo>
                  <a:pt x="9487221" y="3610572"/>
                </a:moveTo>
                <a:lnTo>
                  <a:pt x="9487221" y="4601172"/>
                </a:lnTo>
                <a:lnTo>
                  <a:pt x="10401621" y="4601172"/>
                </a:lnTo>
                <a:lnTo>
                  <a:pt x="10401621" y="4297896"/>
                </a:lnTo>
                <a:lnTo>
                  <a:pt x="9793545" y="4297896"/>
                </a:lnTo>
                <a:lnTo>
                  <a:pt x="9793545" y="3610572"/>
                </a:lnTo>
                <a:close/>
                <a:moveTo>
                  <a:pt x="8496620" y="3610572"/>
                </a:moveTo>
                <a:lnTo>
                  <a:pt x="8496620" y="4601172"/>
                </a:lnTo>
                <a:lnTo>
                  <a:pt x="9075741" y="4601172"/>
                </a:lnTo>
                <a:cubicBezTo>
                  <a:pt x="9168196" y="4601172"/>
                  <a:pt x="9247191" y="4568406"/>
                  <a:pt x="9312723" y="4502874"/>
                </a:cubicBezTo>
                <a:cubicBezTo>
                  <a:pt x="9378254" y="4437342"/>
                  <a:pt x="9411021" y="4358348"/>
                  <a:pt x="9411021" y="4265892"/>
                </a:cubicBezTo>
                <a:cubicBezTo>
                  <a:pt x="9411021" y="4226268"/>
                  <a:pt x="9392225" y="4172928"/>
                  <a:pt x="9354633" y="4105872"/>
                </a:cubicBezTo>
                <a:cubicBezTo>
                  <a:pt x="9392225" y="4038816"/>
                  <a:pt x="9411021" y="3985476"/>
                  <a:pt x="9411021" y="3945852"/>
                </a:cubicBezTo>
                <a:cubicBezTo>
                  <a:pt x="9411021" y="3853396"/>
                  <a:pt x="9378254" y="3774402"/>
                  <a:pt x="9312723" y="3708870"/>
                </a:cubicBezTo>
                <a:cubicBezTo>
                  <a:pt x="9247191" y="3643338"/>
                  <a:pt x="9168196" y="3610572"/>
                  <a:pt x="9075741" y="3610572"/>
                </a:cubicBezTo>
                <a:close/>
                <a:moveTo>
                  <a:pt x="7688925" y="3610572"/>
                </a:moveTo>
                <a:lnTo>
                  <a:pt x="7353621" y="4601172"/>
                </a:lnTo>
                <a:lnTo>
                  <a:pt x="7673804" y="4601172"/>
                </a:lnTo>
                <a:lnTo>
                  <a:pt x="7715095" y="4479252"/>
                </a:lnTo>
                <a:lnTo>
                  <a:pt x="8058995" y="4479252"/>
                </a:lnTo>
                <a:lnTo>
                  <a:pt x="8100286" y="4601172"/>
                </a:lnTo>
                <a:lnTo>
                  <a:pt x="8420444" y="4601172"/>
                </a:lnTo>
                <a:lnTo>
                  <a:pt x="8085141" y="3610572"/>
                </a:lnTo>
                <a:close/>
                <a:moveTo>
                  <a:pt x="6515421" y="3610572"/>
                </a:moveTo>
                <a:lnTo>
                  <a:pt x="6515421" y="4601172"/>
                </a:lnTo>
                <a:lnTo>
                  <a:pt x="6821745" y="4601172"/>
                </a:lnTo>
                <a:lnTo>
                  <a:pt x="6821745" y="4281132"/>
                </a:lnTo>
                <a:lnTo>
                  <a:pt x="7095374" y="4281132"/>
                </a:lnTo>
                <a:cubicBezTo>
                  <a:pt x="7187608" y="4281132"/>
                  <a:pt x="7266407" y="4248366"/>
                  <a:pt x="7331773" y="4182834"/>
                </a:cubicBezTo>
                <a:cubicBezTo>
                  <a:pt x="7397138" y="4117302"/>
                  <a:pt x="7429821" y="4038308"/>
                  <a:pt x="7429821" y="3945852"/>
                </a:cubicBezTo>
                <a:cubicBezTo>
                  <a:pt x="7429821" y="3853396"/>
                  <a:pt x="7397055" y="3774402"/>
                  <a:pt x="7331523" y="3708870"/>
                </a:cubicBezTo>
                <a:cubicBezTo>
                  <a:pt x="7265991" y="3643338"/>
                  <a:pt x="7186997" y="3610572"/>
                  <a:pt x="7094541" y="3610572"/>
                </a:cubicBezTo>
                <a:close/>
                <a:moveTo>
                  <a:pt x="5524821" y="3610572"/>
                </a:moveTo>
                <a:lnTo>
                  <a:pt x="5524821" y="4601172"/>
                </a:lnTo>
                <a:lnTo>
                  <a:pt x="5831145" y="4601172"/>
                </a:lnTo>
                <a:lnTo>
                  <a:pt x="5831145" y="4281132"/>
                </a:lnTo>
                <a:lnTo>
                  <a:pt x="6104774" y="4281132"/>
                </a:lnTo>
                <a:cubicBezTo>
                  <a:pt x="6197008" y="4281132"/>
                  <a:pt x="6275807" y="4248366"/>
                  <a:pt x="6341173" y="4182834"/>
                </a:cubicBezTo>
                <a:cubicBezTo>
                  <a:pt x="6406538" y="4117302"/>
                  <a:pt x="6439221" y="4038308"/>
                  <a:pt x="6439221" y="3945852"/>
                </a:cubicBezTo>
                <a:cubicBezTo>
                  <a:pt x="6439221" y="3853396"/>
                  <a:pt x="6406455" y="3774402"/>
                  <a:pt x="6340923" y="3708870"/>
                </a:cubicBezTo>
                <a:cubicBezTo>
                  <a:pt x="6275391" y="3643338"/>
                  <a:pt x="6196397" y="3610572"/>
                  <a:pt x="6103941" y="3610572"/>
                </a:cubicBezTo>
                <a:close/>
                <a:moveTo>
                  <a:pt x="4953322" y="3610572"/>
                </a:moveTo>
                <a:cubicBezTo>
                  <a:pt x="4817178" y="3610572"/>
                  <a:pt x="4700592" y="3659086"/>
                  <a:pt x="4603564" y="3756114"/>
                </a:cubicBezTo>
                <a:cubicBezTo>
                  <a:pt x="4506535" y="3853142"/>
                  <a:pt x="4458021" y="3969728"/>
                  <a:pt x="4458021" y="4105872"/>
                </a:cubicBezTo>
                <a:cubicBezTo>
                  <a:pt x="4458021" y="4243032"/>
                  <a:pt x="4506282" y="4359872"/>
                  <a:pt x="4602801" y="4456392"/>
                </a:cubicBezTo>
                <a:cubicBezTo>
                  <a:pt x="4699322" y="4552912"/>
                  <a:pt x="4816161" y="4601172"/>
                  <a:pt x="4953322" y="4601172"/>
                </a:cubicBezTo>
                <a:cubicBezTo>
                  <a:pt x="5089465" y="4601172"/>
                  <a:pt x="5206052" y="4552658"/>
                  <a:pt x="5303080" y="4455630"/>
                </a:cubicBezTo>
                <a:cubicBezTo>
                  <a:pt x="5400107" y="4358602"/>
                  <a:pt x="5448621" y="4242016"/>
                  <a:pt x="5448621" y="4105872"/>
                </a:cubicBezTo>
                <a:cubicBezTo>
                  <a:pt x="5448621" y="3969728"/>
                  <a:pt x="5400107" y="3853142"/>
                  <a:pt x="5303080" y="3756114"/>
                </a:cubicBezTo>
                <a:cubicBezTo>
                  <a:pt x="5206052" y="3659086"/>
                  <a:pt x="5089465" y="3610572"/>
                  <a:pt x="4953322" y="3610572"/>
                </a:cubicBezTo>
                <a:close/>
                <a:moveTo>
                  <a:pt x="3467422" y="3610572"/>
                </a:moveTo>
                <a:lnTo>
                  <a:pt x="3467422" y="3913848"/>
                </a:lnTo>
                <a:lnTo>
                  <a:pt x="3772222" y="3913848"/>
                </a:lnTo>
                <a:lnTo>
                  <a:pt x="3772222" y="4601172"/>
                </a:lnTo>
                <a:lnTo>
                  <a:pt x="4078546" y="4601172"/>
                </a:lnTo>
                <a:lnTo>
                  <a:pt x="4078546" y="3913848"/>
                </a:lnTo>
                <a:lnTo>
                  <a:pt x="4381822" y="3913848"/>
                </a:lnTo>
                <a:lnTo>
                  <a:pt x="4381822" y="3610572"/>
                </a:lnTo>
                <a:close/>
                <a:moveTo>
                  <a:pt x="2888301" y="3610572"/>
                </a:moveTo>
                <a:cubicBezTo>
                  <a:pt x="2803973" y="3610572"/>
                  <a:pt x="2732092" y="3640357"/>
                  <a:pt x="2672655" y="3699928"/>
                </a:cubicBezTo>
                <a:cubicBezTo>
                  <a:pt x="2613220" y="3759500"/>
                  <a:pt x="2583502" y="3831536"/>
                  <a:pt x="2583502" y="3916039"/>
                </a:cubicBezTo>
                <a:cubicBezTo>
                  <a:pt x="2583502" y="4034165"/>
                  <a:pt x="2645478" y="4127851"/>
                  <a:pt x="2769430" y="4197098"/>
                </a:cubicBezTo>
                <a:lnTo>
                  <a:pt x="2888301" y="4264297"/>
                </a:lnTo>
                <a:cubicBezTo>
                  <a:pt x="2891349" y="4269392"/>
                  <a:pt x="2892873" y="4274480"/>
                  <a:pt x="2892873" y="4279560"/>
                </a:cubicBezTo>
                <a:cubicBezTo>
                  <a:pt x="2892873" y="4288736"/>
                  <a:pt x="2888301" y="4294848"/>
                  <a:pt x="2879157" y="4297896"/>
                </a:cubicBezTo>
                <a:lnTo>
                  <a:pt x="2476822" y="4297896"/>
                </a:lnTo>
                <a:lnTo>
                  <a:pt x="2476822" y="4601172"/>
                </a:lnTo>
                <a:lnTo>
                  <a:pt x="2979742" y="4601172"/>
                </a:lnTo>
                <a:cubicBezTo>
                  <a:pt x="3064070" y="4601172"/>
                  <a:pt x="3135951" y="4571387"/>
                  <a:pt x="3195387" y="4511816"/>
                </a:cubicBezTo>
                <a:cubicBezTo>
                  <a:pt x="3254823" y="4452245"/>
                  <a:pt x="3284542" y="4380208"/>
                  <a:pt x="3284542" y="4295705"/>
                </a:cubicBezTo>
                <a:cubicBezTo>
                  <a:pt x="3284542" y="4177579"/>
                  <a:pt x="3222565" y="4083893"/>
                  <a:pt x="3098613" y="4014646"/>
                </a:cubicBezTo>
                <a:lnTo>
                  <a:pt x="2979742" y="3947448"/>
                </a:lnTo>
                <a:cubicBezTo>
                  <a:pt x="2976694" y="3942352"/>
                  <a:pt x="2975170" y="3937264"/>
                  <a:pt x="2975170" y="3932184"/>
                </a:cubicBezTo>
                <a:cubicBezTo>
                  <a:pt x="2975170" y="3923008"/>
                  <a:pt x="2979742" y="3916896"/>
                  <a:pt x="2988886" y="3913848"/>
                </a:cubicBezTo>
                <a:lnTo>
                  <a:pt x="3391222" y="3913848"/>
                </a:lnTo>
                <a:lnTo>
                  <a:pt x="3391222" y="3610572"/>
                </a:lnTo>
                <a:close/>
                <a:moveTo>
                  <a:pt x="1486221" y="3610572"/>
                </a:moveTo>
                <a:lnTo>
                  <a:pt x="1486221" y="4601172"/>
                </a:lnTo>
                <a:lnTo>
                  <a:pt x="1792545" y="4601172"/>
                </a:lnTo>
                <a:lnTo>
                  <a:pt x="1792545" y="4098252"/>
                </a:lnTo>
                <a:cubicBezTo>
                  <a:pt x="1856919" y="4098252"/>
                  <a:pt x="1916259" y="4127208"/>
                  <a:pt x="1970568" y="4185120"/>
                </a:cubicBezTo>
                <a:cubicBezTo>
                  <a:pt x="2053054" y="4273512"/>
                  <a:pt x="2094298" y="4412196"/>
                  <a:pt x="2094298" y="4601172"/>
                </a:cubicBezTo>
                <a:lnTo>
                  <a:pt x="2400622" y="4601172"/>
                </a:lnTo>
                <a:lnTo>
                  <a:pt x="2400622" y="3610572"/>
                </a:lnTo>
                <a:lnTo>
                  <a:pt x="2094298" y="3610572"/>
                </a:lnTo>
                <a:lnTo>
                  <a:pt x="2095821" y="3869652"/>
                </a:lnTo>
                <a:cubicBezTo>
                  <a:pt x="2059246" y="3802596"/>
                  <a:pt x="1988634" y="3744176"/>
                  <a:pt x="1883985" y="3694392"/>
                </a:cubicBezTo>
                <a:cubicBezTo>
                  <a:pt x="1766130" y="3638512"/>
                  <a:pt x="1635573" y="3610572"/>
                  <a:pt x="1492317" y="3610572"/>
                </a:cubicBezTo>
                <a:close/>
                <a:moveTo>
                  <a:pt x="390465" y="3610572"/>
                </a:moveTo>
                <a:lnTo>
                  <a:pt x="390465" y="3913848"/>
                </a:lnTo>
                <a:lnTo>
                  <a:pt x="495621" y="3913848"/>
                </a:lnTo>
                <a:lnTo>
                  <a:pt x="495621" y="4142948"/>
                </a:lnTo>
                <a:cubicBezTo>
                  <a:pt x="495621" y="4269218"/>
                  <a:pt x="540325" y="4377156"/>
                  <a:pt x="629733" y="4466762"/>
                </a:cubicBezTo>
                <a:cubicBezTo>
                  <a:pt x="719141" y="4556369"/>
                  <a:pt x="826837" y="4601172"/>
                  <a:pt x="952821" y="4601172"/>
                </a:cubicBezTo>
                <a:cubicBezTo>
                  <a:pt x="1078805" y="4601172"/>
                  <a:pt x="1186501" y="4556468"/>
                  <a:pt x="1275909" y="4467060"/>
                </a:cubicBezTo>
                <a:cubicBezTo>
                  <a:pt x="1365318" y="4377652"/>
                  <a:pt x="1410022" y="4269956"/>
                  <a:pt x="1410022" y="4143972"/>
                </a:cubicBezTo>
                <a:lnTo>
                  <a:pt x="1410022" y="3610572"/>
                </a:lnTo>
                <a:lnTo>
                  <a:pt x="1103697" y="3610572"/>
                </a:lnTo>
                <a:lnTo>
                  <a:pt x="1103697" y="4145163"/>
                </a:lnTo>
                <a:cubicBezTo>
                  <a:pt x="1103697" y="4186914"/>
                  <a:pt x="1088862" y="4222807"/>
                  <a:pt x="1059192" y="4252843"/>
                </a:cubicBezTo>
                <a:cubicBezTo>
                  <a:pt x="1029521" y="4282878"/>
                  <a:pt x="994065" y="4297896"/>
                  <a:pt x="952821" y="4297896"/>
                </a:cubicBezTo>
                <a:cubicBezTo>
                  <a:pt x="911578" y="4297896"/>
                  <a:pt x="876121" y="4282878"/>
                  <a:pt x="846451" y="4252843"/>
                </a:cubicBezTo>
                <a:cubicBezTo>
                  <a:pt x="816780" y="4222807"/>
                  <a:pt x="801945" y="4186914"/>
                  <a:pt x="801945" y="4145163"/>
                </a:cubicBezTo>
                <a:lnTo>
                  <a:pt x="801945" y="361057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931377"/>
                </a:lnTo>
                <a:lnTo>
                  <a:pt x="0" y="69313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E455D8-786C-D7A9-0DBF-17D593C6301A}"/>
              </a:ext>
            </a:extLst>
          </p:cNvPr>
          <p:cNvSpPr/>
          <p:nvPr/>
        </p:nvSpPr>
        <p:spPr>
          <a:xfrm>
            <a:off x="4090220" y="1988885"/>
            <a:ext cx="6872748" cy="1032387"/>
          </a:xfrm>
          <a:prstGeom prst="rect">
            <a:avLst/>
          </a:prstGeom>
          <a:solidFill>
            <a:srgbClr val="3F417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6908A-7049-830B-DE9C-C2800A89A6EE}"/>
              </a:ext>
            </a:extLst>
          </p:cNvPr>
          <p:cNvSpPr txBox="1"/>
          <p:nvPr/>
        </p:nvSpPr>
        <p:spPr>
          <a:xfrm>
            <a:off x="4336027" y="2320412"/>
            <a:ext cx="638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28C3D"/>
                </a:solidFill>
                <a:latin typeface="Distant Galaxy" panose="000004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https://www.youtube.com/watch?v=_PBlykN4KIY</a:t>
            </a:r>
            <a:endParaRPr lang="cs-CZ" dirty="0">
              <a:solidFill>
                <a:srgbClr val="F28C3D"/>
              </a:solidFill>
              <a:latin typeface="Distant Galaxy" panose="000004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AD96DD-05FD-BEDB-1E20-EA12CFC82F40}"/>
              </a:ext>
            </a:extLst>
          </p:cNvPr>
          <p:cNvSpPr/>
          <p:nvPr/>
        </p:nvSpPr>
        <p:spPr>
          <a:xfrm>
            <a:off x="349044" y="3706762"/>
            <a:ext cx="7752737" cy="1032387"/>
          </a:xfrm>
          <a:prstGeom prst="rect">
            <a:avLst/>
          </a:prstGeom>
          <a:solidFill>
            <a:srgbClr val="FC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52234-1D21-065A-BFED-563318034DA0}"/>
              </a:ext>
            </a:extLst>
          </p:cNvPr>
          <p:cNvSpPr txBox="1"/>
          <p:nvPr/>
        </p:nvSpPr>
        <p:spPr>
          <a:xfrm>
            <a:off x="570269" y="3919783"/>
            <a:ext cx="93111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i="0" dirty="0">
                <a:solidFill>
                  <a:srgbClr val="3F4175"/>
                </a:solidFill>
                <a:effectLst/>
                <a:latin typeface="Distant Galaxy" panose="00000400000000000000" pitchFamily="2" charset="0"/>
              </a:rPr>
              <a:t>The Score - Unstoppable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846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755F1E-9BF9-03BC-5A79-22EE6414CF98}"/>
              </a:ext>
            </a:extLst>
          </p:cNvPr>
          <p:cNvSpPr/>
          <p:nvPr/>
        </p:nvSpPr>
        <p:spPr>
          <a:xfrm>
            <a:off x="0" y="-218975"/>
            <a:ext cx="12458700" cy="7295949"/>
          </a:xfrm>
          <a:prstGeom prst="rect">
            <a:avLst/>
          </a:prstGeom>
          <a:solidFill>
            <a:srgbClr val="3F41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 descr="The Score - Unstoppable sheet music for Piano download free in PDF or MIDI">
            <a:extLst>
              <a:ext uri="{FF2B5EF4-FFF2-40B4-BE49-F238E27FC236}">
                <a16:creationId xmlns:a16="http://schemas.microsoft.com/office/drawing/2014/main" id="{D10AC166-E9B3-FB71-A361-E3F8EA62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46" y="0"/>
            <a:ext cx="5299075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343FC0-6572-ADF0-6C48-1C3A322C9748}"/>
              </a:ext>
            </a:extLst>
          </p:cNvPr>
          <p:cNvSpPr txBox="1"/>
          <p:nvPr/>
        </p:nvSpPr>
        <p:spPr>
          <a:xfrm>
            <a:off x="1019175" y="428625"/>
            <a:ext cx="5210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>
                <a:solidFill>
                  <a:srgbClr val="F28C3D"/>
                </a:solidFill>
                <a:latin typeface="Berlin Sans FB" panose="020E0602020502020306" pitchFamily="34" charset="0"/>
              </a:rPr>
              <a:t>NOTY:</a:t>
            </a:r>
          </a:p>
        </p:txBody>
      </p:sp>
      <p:pic>
        <p:nvPicPr>
          <p:cNvPr id="12" name="Picture 11" descr="A cartoon of a tiger&#10;&#10;Description automatically generated">
            <a:extLst>
              <a:ext uri="{FF2B5EF4-FFF2-40B4-BE49-F238E27FC236}">
                <a16:creationId xmlns:a16="http://schemas.microsoft.com/office/drawing/2014/main" id="{819384CC-AFE1-85F5-57D4-EAB5789B6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198" y="2426051"/>
            <a:ext cx="8268308" cy="46509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54346B-C5F5-0730-34F7-CEAD2543763D}"/>
              </a:ext>
            </a:extLst>
          </p:cNvPr>
          <p:cNvSpPr txBox="1"/>
          <p:nvPr/>
        </p:nvSpPr>
        <p:spPr>
          <a:xfrm>
            <a:off x="2863579" y="1705897"/>
            <a:ext cx="336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28C3D"/>
                </a:solidFill>
                <a:latin typeface="Berlin Sans FB" panose="020E0602020502020306" pitchFamily="34" charset="0"/>
              </a:rPr>
              <a:t> a tygr</a:t>
            </a:r>
          </a:p>
        </p:txBody>
      </p:sp>
    </p:spTree>
    <p:extLst>
      <p:ext uri="{BB962C8B-B14F-4D97-AF65-F5344CB8AC3E}">
        <p14:creationId xmlns:p14="http://schemas.microsoft.com/office/powerpoint/2010/main" val="2945237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49D960-A374-FA13-3B1D-FDDE268026DE}"/>
              </a:ext>
            </a:extLst>
          </p:cNvPr>
          <p:cNvSpPr/>
          <p:nvPr/>
        </p:nvSpPr>
        <p:spPr>
          <a:xfrm>
            <a:off x="-192505" y="-192505"/>
            <a:ext cx="12512842" cy="7295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25F7C-B547-4357-45AF-2233320C0BEA}"/>
              </a:ext>
            </a:extLst>
          </p:cNvPr>
          <p:cNvSpPr txBox="1"/>
          <p:nvPr/>
        </p:nvSpPr>
        <p:spPr>
          <a:xfrm>
            <a:off x="5734050" y="190500"/>
            <a:ext cx="6153150" cy="634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F61091-81E2-D77F-5061-2B17F4054827}"/>
              </a:ext>
            </a:extLst>
          </p:cNvPr>
          <p:cNvSpPr txBox="1"/>
          <p:nvPr/>
        </p:nvSpPr>
        <p:spPr>
          <a:xfrm>
            <a:off x="6402805" y="368015"/>
            <a:ext cx="284797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1) Sloka</a:t>
            </a:r>
          </a:p>
          <a:p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Je tu chvíle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 tvých kostech, kdy</a:t>
            </a:r>
            <a:br>
              <a:rPr lang="cs-CZ" sz="1200" dirty="0"/>
            </a:b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Kdy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oheň převezme velení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Krev běží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Srdce bije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jak se bitva blíží</a:t>
            </a:r>
            <a:br>
              <a:rPr lang="cs-CZ" sz="1200" dirty="0"/>
            </a:b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teď můžou říct, co chtějí</a:t>
            </a:r>
            <a:br>
              <a:rPr lang="cs-CZ" sz="1200" dirty="0"/>
            </a:b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protože my budeme křičet</a:t>
            </a:r>
          </a:p>
          <a:p>
            <a:endParaRPr lang="cs-CZ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cs-CZ" sz="1200" b="1" dirty="0"/>
              <a:t>2) Sloka</a:t>
            </a:r>
          </a:p>
          <a:p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Můžeme být hrdinové, kamkoliv jdeme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můžeme mít vše, co jsme kdy chtěli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svižní jako Ali, vyřazovat těla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Stát na vrcholu jako šampion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Nech si své stříbro, dej mi to zlato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Budeš si pamatovat, když říkám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Můžeme být hrdinové, kamkoliv jdeme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Držet nás při zemi je nemožný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protože jsme nezastavitelní</a:t>
            </a:r>
          </a:p>
          <a:p>
            <a:endParaRPr lang="cs-CZ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cs-CZ" sz="1200" b="1" dirty="0">
                <a:solidFill>
                  <a:srgbClr val="222222"/>
                </a:solidFill>
                <a:latin typeface="Arial" panose="020B0604020202020204" pitchFamily="34" charset="0"/>
              </a:rPr>
              <a:t>3)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woah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jsme nezastavitelní</a:t>
            </a:r>
            <a:br>
              <a:rPr lang="cs-CZ" sz="1200" dirty="0"/>
            </a:br>
            <a:r>
              <a:rPr lang="cs-CZ" sz="1200" dirty="0"/>
              <a:t>    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woah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jsme nezastavitelní</a:t>
            </a:r>
          </a:p>
          <a:p>
            <a:endParaRPr lang="cs-CZ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cs-CZ" sz="1200" b="1" dirty="0">
                <a:solidFill>
                  <a:srgbClr val="222222"/>
                </a:solidFill>
                <a:latin typeface="Arial" panose="020B0604020202020204" pitchFamily="34" charset="0"/>
              </a:rPr>
              <a:t>4) Sloka</a:t>
            </a:r>
          </a:p>
          <a:p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Každý reflektor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Každý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soundbite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Všichni, který to vzdali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Je jen palivo pro to,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abychom to chtěli víc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než kdokoli proti nám</a:t>
            </a:r>
            <a:br>
              <a:rPr lang="cs-CZ" sz="1200" dirty="0"/>
            </a:b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teď můžou říct, co chtějí</a:t>
            </a:r>
            <a:br>
              <a:rPr lang="cs-CZ" sz="1200" dirty="0"/>
            </a:b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protože my budeme křičet</a:t>
            </a:r>
            <a:endParaRPr lang="cs-CZ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cs-CZ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F66C2A-4E16-CD55-ACCE-6429574AD11E}"/>
              </a:ext>
            </a:extLst>
          </p:cNvPr>
          <p:cNvSpPr txBox="1"/>
          <p:nvPr/>
        </p:nvSpPr>
        <p:spPr>
          <a:xfrm>
            <a:off x="9250780" y="368015"/>
            <a:ext cx="328612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5) Sloka</a:t>
            </a:r>
          </a:p>
          <a:p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Můžeme být hrdinové, kamkoliv jdeme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můžeme mít vše, co jsme kdy chtěli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svižní jako Ali, vyřazovat těla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Stát na vrcholu jako šampion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Nech si své stříbro, dej mi to zlato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Budeš si pamatovat, když říkám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Můžeme být hrdinové, kamkoliv jdeme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Držet nás při zemi je nemožný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protože jsme nezastavitelní</a:t>
            </a:r>
          </a:p>
          <a:p>
            <a:endParaRPr lang="cs-CZ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cs-CZ" sz="1200" b="1" dirty="0">
                <a:solidFill>
                  <a:srgbClr val="222222"/>
                </a:solidFill>
                <a:latin typeface="Arial" panose="020B0604020202020204" pitchFamily="34" charset="0"/>
              </a:rPr>
              <a:t>6)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woah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jsme nezastavitelní</a:t>
            </a:r>
            <a:br>
              <a:rPr lang="cs-CZ" sz="1200" dirty="0"/>
            </a:br>
            <a:r>
              <a:rPr lang="cs-CZ" sz="1200" dirty="0"/>
              <a:t>     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woah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jsme nezastavitelní</a:t>
            </a:r>
          </a:p>
          <a:p>
            <a:endParaRPr lang="cs-CZ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cs-CZ" sz="1200" b="1" dirty="0">
                <a:solidFill>
                  <a:srgbClr val="222222"/>
                </a:solidFill>
                <a:latin typeface="Arial" panose="020B0604020202020204" pitchFamily="34" charset="0"/>
              </a:rPr>
              <a:t>7)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teď můžou říct, co chtějí</a:t>
            </a:r>
            <a:br>
              <a:rPr lang="cs-CZ" sz="1200" dirty="0"/>
            </a:br>
            <a:r>
              <a:rPr lang="cs-CZ" sz="1200" dirty="0"/>
              <a:t>    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protože my budeme křičet</a:t>
            </a:r>
            <a:endParaRPr lang="cs-CZ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cs-CZ" sz="12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cs-CZ" sz="1200" b="1" dirty="0">
                <a:solidFill>
                  <a:srgbClr val="222222"/>
                </a:solidFill>
                <a:latin typeface="Arial" panose="020B0604020202020204" pitchFamily="34" charset="0"/>
              </a:rPr>
              <a:t>8) Sloka</a:t>
            </a:r>
          </a:p>
          <a:p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Můžeme být hrdinové, kamkoliv jdeme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můžeme mít vše, co jsme kdy chtěli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svižní jako Ali, vyřazovat těla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Stát na vrcholu jako šampion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Nech si své stříbro, dej mi to zlato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Budeš si pamatovat, když říkám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Můžeme být hrdinové, kamkoliv jdeme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Držet nás při zemi je nemožný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protože jsme nezastavitelní</a:t>
            </a:r>
          </a:p>
          <a:p>
            <a:endParaRPr lang="cs-CZ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cs-CZ" sz="1200" b="1" dirty="0">
                <a:solidFill>
                  <a:srgbClr val="222222"/>
                </a:solidFill>
                <a:latin typeface="Arial" panose="020B0604020202020204" pitchFamily="34" charset="0"/>
              </a:rPr>
              <a:t>9) Sloka</a:t>
            </a:r>
          </a:p>
          <a:p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woah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jsme nezastavitelní</a:t>
            </a:r>
            <a:br>
              <a:rPr lang="cs-CZ" sz="1200" dirty="0"/>
            </a:b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woah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jsme nezastavitelní</a:t>
            </a:r>
            <a:br>
              <a:rPr lang="cs-CZ" sz="1200" dirty="0"/>
            </a:b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woah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jsme nezastavitelní</a:t>
            </a:r>
            <a:br>
              <a:rPr lang="cs-CZ" sz="1200" dirty="0"/>
            </a:b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woah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jsme nezastavitelní</a:t>
            </a:r>
            <a:br>
              <a:rPr lang="cs-CZ" sz="1200" dirty="0"/>
            </a:b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woah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jsme nezastavitelní</a:t>
            </a:r>
            <a:br>
              <a:rPr lang="cs-CZ" sz="1200" dirty="0"/>
            </a:b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Jsme nezastavitelní</a:t>
            </a:r>
            <a:endParaRPr lang="cs-CZ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cs-CZ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FDA095-A720-B863-27ED-1EE74E038D6A}"/>
              </a:ext>
            </a:extLst>
          </p:cNvPr>
          <p:cNvSpPr txBox="1"/>
          <p:nvPr/>
        </p:nvSpPr>
        <p:spPr>
          <a:xfrm>
            <a:off x="6376855" y="91790"/>
            <a:ext cx="2440788" cy="368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Překlad: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02511-B4D8-9947-7055-29F081565529}"/>
              </a:ext>
            </a:extLst>
          </p:cNvPr>
          <p:cNvSpPr/>
          <p:nvPr/>
        </p:nvSpPr>
        <p:spPr>
          <a:xfrm>
            <a:off x="6055511" y="-192505"/>
            <a:ext cx="130725" cy="7295949"/>
          </a:xfrm>
          <a:prstGeom prst="rect">
            <a:avLst/>
          </a:prstGeom>
          <a:solidFill>
            <a:srgbClr val="F28C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358AB9-E19D-4E81-31F5-530EED9C1567}"/>
              </a:ext>
            </a:extLst>
          </p:cNvPr>
          <p:cNvSpPr txBox="1"/>
          <p:nvPr/>
        </p:nvSpPr>
        <p:spPr>
          <a:xfrm>
            <a:off x="174959" y="90473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</a:rPr>
              <a:t>Originál: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2B2AA-A0DC-F05E-7646-D175444ED883}"/>
              </a:ext>
            </a:extLst>
          </p:cNvPr>
          <p:cNvSpPr txBox="1"/>
          <p:nvPr/>
        </p:nvSpPr>
        <p:spPr>
          <a:xfrm>
            <a:off x="85724" y="368015"/>
            <a:ext cx="29432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1) Sloka</a:t>
            </a:r>
          </a:p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There's a moment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 your bones when</a:t>
            </a:r>
            <a:br>
              <a:rPr lang="en-US" sz="1200" dirty="0"/>
            </a:b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When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the fire takes over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Blood is running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Heart is pumping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the battle gets closer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Ooh, they can say what they want now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Ooh, cause we'll be screaming out</a:t>
            </a:r>
            <a:endParaRPr lang="cs-CZ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cs-CZ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cs-CZ" sz="1200" b="1" dirty="0">
                <a:solidFill>
                  <a:srgbClr val="222222"/>
                </a:solidFill>
                <a:latin typeface="Arial" panose="020B0604020202020204" pitchFamily="34" charset="0"/>
              </a:rPr>
              <a:t>2) Sloka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 can be heroes everywhere we go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 can have all that we ever want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Swinging like Ali, knocking out bodies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Standing on top like a champion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Keep your silver, give me that gold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You'll remember when I say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 can be heroes everywhere we go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Keeping us down is impossible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Cause we're unstoppable</a:t>
            </a:r>
            <a:endParaRPr lang="cs-CZ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cs-CZ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cs-CZ" sz="1200" b="1" dirty="0">
                <a:solidFill>
                  <a:srgbClr val="222222"/>
                </a:solidFill>
                <a:latin typeface="Arial" panose="020B0604020202020204" pitchFamily="34" charset="0"/>
              </a:rPr>
              <a:t>3)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woah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we're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unstoppable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                         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woah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we're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unstoppable</a:t>
            </a:r>
            <a:endParaRPr lang="cs-CZ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cs-CZ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cs-CZ" sz="1200" b="1" dirty="0">
                <a:solidFill>
                  <a:srgbClr val="222222"/>
                </a:solidFill>
                <a:latin typeface="Arial" panose="020B0604020202020204" pitchFamily="34" charset="0"/>
              </a:rPr>
              <a:t>4) Sloka</a:t>
            </a:r>
          </a:p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Every spotlight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Every sound byte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Everybody who gave up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 just the fuel for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Wanting it more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Than anybody against us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Ooh, they can say what they want now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Ooh, cause we'll be screaming out</a:t>
            </a:r>
            <a:endParaRPr lang="cs-CZ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F2505-1E26-5B9C-EAA6-6B7607C00EF9}"/>
              </a:ext>
            </a:extLst>
          </p:cNvPr>
          <p:cNvSpPr txBox="1"/>
          <p:nvPr/>
        </p:nvSpPr>
        <p:spPr>
          <a:xfrm>
            <a:off x="2972938" y="368015"/>
            <a:ext cx="299672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5) Sloka</a:t>
            </a:r>
          </a:p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 can be heroes everywhere we go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 can have all that we ever want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Swinging like Ali, knocking out bodies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Standing on top like a champion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Keep your silver, give me that gold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You'll remember when I say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 can be heroes everywhere we go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Keeping us down is impossible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Cause we're unstoppable</a:t>
            </a:r>
            <a:endParaRPr lang="cs-CZ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cs-CZ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cs-CZ" sz="1200" b="1" dirty="0">
                <a:solidFill>
                  <a:srgbClr val="222222"/>
                </a:solidFill>
                <a:latin typeface="Arial" panose="020B0604020202020204" pitchFamily="34" charset="0"/>
              </a:rPr>
              <a:t>6)</a:t>
            </a:r>
            <a:r>
              <a:rPr lang="cs-CZ" sz="1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woah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we're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unstoppable</a:t>
            </a:r>
            <a:br>
              <a:rPr lang="cs-CZ" sz="1200" dirty="0"/>
            </a:br>
            <a:r>
              <a:rPr lang="cs-CZ" sz="1200" dirty="0"/>
              <a:t>    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woah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we're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unstoppable</a:t>
            </a:r>
            <a:endParaRPr lang="cs-CZ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cs-CZ" sz="1200" dirty="0"/>
          </a:p>
          <a:p>
            <a:r>
              <a:rPr lang="cs-CZ" sz="1200" b="1" dirty="0"/>
              <a:t>7)</a:t>
            </a:r>
            <a:r>
              <a:rPr lang="en-US" sz="1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Ooh, they can say what they want now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Ooh, cause we'll be screaming out</a:t>
            </a:r>
            <a:endParaRPr lang="cs-CZ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cs-CZ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cs-CZ" sz="1200" b="1" dirty="0">
                <a:solidFill>
                  <a:srgbClr val="222222"/>
                </a:solidFill>
                <a:latin typeface="Arial" panose="020B0604020202020204" pitchFamily="34" charset="0"/>
              </a:rPr>
              <a:t>8) Sloka</a:t>
            </a:r>
          </a:p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 can be heroes everywhere we go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 can have all that we ever want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Swinging like Ali, knocking out bodies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Standing on top like a champion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Keep your silver, give me that gold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You'll remember when I say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 can be heroes everywhere we go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Keeping us down is impossible</a:t>
            </a:r>
            <a:br>
              <a:rPr lang="en-US" sz="1200" dirty="0"/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We're unstoppable</a:t>
            </a:r>
            <a:endParaRPr lang="cs-CZ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cs-CZ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cs-CZ" sz="1200" b="1" dirty="0">
                <a:solidFill>
                  <a:srgbClr val="222222"/>
                </a:solidFill>
                <a:latin typeface="Arial" panose="020B0604020202020204" pitchFamily="34" charset="0"/>
              </a:rPr>
              <a:t>9) Sloka</a:t>
            </a:r>
          </a:p>
          <a:p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woah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we're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unstoppable</a:t>
            </a:r>
            <a:br>
              <a:rPr lang="cs-CZ" sz="1200" dirty="0"/>
            </a:b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woah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we're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unstoppable</a:t>
            </a:r>
            <a:br>
              <a:rPr lang="cs-CZ" sz="1200" dirty="0"/>
            </a:b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woah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we're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unstoppable</a:t>
            </a:r>
            <a:br>
              <a:rPr lang="cs-CZ" sz="1200" dirty="0"/>
            </a:b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woah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we're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unstoppable</a:t>
            </a:r>
            <a:br>
              <a:rPr lang="cs-CZ" sz="1200" dirty="0"/>
            </a:b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woah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we're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unstoppable</a:t>
            </a:r>
            <a:br>
              <a:rPr lang="cs-CZ" sz="1200" dirty="0"/>
            </a:b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We're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unstoppable</a:t>
            </a:r>
            <a:endParaRPr lang="cs-CZ" sz="1200" dirty="0"/>
          </a:p>
        </p:txBody>
      </p:sp>
      <p:pic>
        <p:nvPicPr>
          <p:cNvPr id="6" name="Picture 2" descr="The Score - YouTube">
            <a:extLst>
              <a:ext uri="{FF2B5EF4-FFF2-40B4-BE49-F238E27FC236}">
                <a16:creationId xmlns:a16="http://schemas.microsoft.com/office/drawing/2014/main" id="{21FFEC9F-180E-6741-A995-8202F0B53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0" b="22310"/>
          <a:stretch/>
        </p:blipFill>
        <p:spPr bwMode="auto">
          <a:xfrm>
            <a:off x="3233344" y="2022613"/>
            <a:ext cx="5001412" cy="281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285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206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The Score - YouTube">
            <a:extLst>
              <a:ext uri="{FF2B5EF4-FFF2-40B4-BE49-F238E27FC236}">
                <a16:creationId xmlns:a16="http://schemas.microsoft.com/office/drawing/2014/main" id="{8727E4C3-59B2-2590-2BD4-4995A843B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0" b="223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840B739-D2F5-BB51-055E-C2FAC0A78BBD}"/>
              </a:ext>
            </a:extLst>
          </p:cNvPr>
          <p:cNvGrpSpPr/>
          <p:nvPr/>
        </p:nvGrpSpPr>
        <p:grpSpPr>
          <a:xfrm>
            <a:off x="1742173" y="2836054"/>
            <a:ext cx="9514464" cy="1200329"/>
            <a:chOff x="1742173" y="2836054"/>
            <a:chExt cx="9514464" cy="120032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E1755-55D8-96B3-7A03-A5B1E6155738}"/>
                </a:ext>
              </a:extLst>
            </p:cNvPr>
            <p:cNvSpPr/>
            <p:nvPr/>
          </p:nvSpPr>
          <p:spPr>
            <a:xfrm>
              <a:off x="1742173" y="2935705"/>
              <a:ext cx="8580625" cy="100102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0D45770-1761-C580-919D-663E77753DAD}"/>
                </a:ext>
              </a:extLst>
            </p:cNvPr>
            <p:cNvSpPr txBox="1"/>
            <p:nvPr/>
          </p:nvSpPr>
          <p:spPr>
            <a:xfrm>
              <a:off x="1965881" y="2836054"/>
              <a:ext cx="9290756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cs-CZ" sz="7200" b="1" dirty="0">
                  <a:solidFill>
                    <a:srgbClr val="F28C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Děkuji za pozornost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B56564-6A31-3258-B69C-EE4956ACB3E1}"/>
              </a:ext>
            </a:extLst>
          </p:cNvPr>
          <p:cNvSpPr txBox="1"/>
          <p:nvPr/>
        </p:nvSpPr>
        <p:spPr>
          <a:xfrm>
            <a:off x="303276" y="293993"/>
            <a:ext cx="196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Bahnschrift" panose="020B0502040204020203" pitchFamily="34" charset="0"/>
              </a:rPr>
              <a:t>+ logo skupiny</a:t>
            </a:r>
          </a:p>
        </p:txBody>
      </p:sp>
    </p:spTree>
    <p:extLst>
      <p:ext uri="{BB962C8B-B14F-4D97-AF65-F5344CB8AC3E}">
        <p14:creationId xmlns:p14="http://schemas.microsoft.com/office/powerpoint/2010/main" val="3297776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2319f2-c10c-4f10-89c2-db741323ac4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A9EB21C21FFB4E95BC95CB3724C72A" ma:contentTypeVersion="6" ma:contentTypeDescription="Vytvoří nový dokument" ma:contentTypeScope="" ma:versionID="98da4c6e95ff053613e40ff54cd97d04">
  <xsd:schema xmlns:xsd="http://www.w3.org/2001/XMLSchema" xmlns:xs="http://www.w3.org/2001/XMLSchema" xmlns:p="http://schemas.microsoft.com/office/2006/metadata/properties" xmlns:ns3="532319f2-c10c-4f10-89c2-db741323ac47" targetNamespace="http://schemas.microsoft.com/office/2006/metadata/properties" ma:root="true" ma:fieldsID="7179e60a7382742563ccd741f0cc0c5c" ns3:_="">
    <xsd:import namespace="532319f2-c10c-4f10-89c2-db741323ac47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319f2-c10c-4f10-89c2-db741323ac47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02EEE5-F0CF-426D-9368-067861BCB5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10E4BC-87E7-4972-9347-E485CAD6E576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532319f2-c10c-4f10-89c2-db741323ac47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E2227E1-E8E5-46FD-8D9E-C78148FEFC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2319f2-c10c-4f10-89c2-db741323ac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866</Words>
  <Application>Microsoft Office PowerPoint</Application>
  <PresentationFormat>Widescreen</PresentationFormat>
  <Paragraphs>77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Bahnschrift</vt:lpstr>
      <vt:lpstr>Berlin Sans FB</vt:lpstr>
      <vt:lpstr>Berlin Sans FB Demi</vt:lpstr>
      <vt:lpstr>BN Machine</vt:lpstr>
      <vt:lpstr>Distant Galaxy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Rosecka Nela</dc:creator>
  <cp:lastModifiedBy>Rosecka Nela</cp:lastModifiedBy>
  <cp:revision>4</cp:revision>
  <dcterms:created xsi:type="dcterms:W3CDTF">2024-10-13T14:31:09Z</dcterms:created>
  <dcterms:modified xsi:type="dcterms:W3CDTF">2025-01-19T08:12:25Z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0x010100A3A9EB21C21FFB4E95BC95CB3724C72A</vt:lpwstr>
  </property>
</Properties>
</file>